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Nunito"/>
      <p:regular r:id="rId49"/>
      <p:bold r:id="rId50"/>
      <p:italic r:id="rId51"/>
      <p:boldItalic r:id="rId52"/>
    </p:embeddedFont>
    <p:embeddedFont>
      <p:font typeface="Baloo 2 SemiBold"/>
      <p:regular r:id="rId53"/>
      <p:bold r:id="rId54"/>
    </p:embeddedFont>
    <p:embeddedFont>
      <p:font typeface="Baskervville"/>
      <p:regular r:id="rId55"/>
      <p:italic r:id="rId56"/>
    </p:embeddedFont>
    <p:embeddedFont>
      <p:font typeface="Bebas Neue"/>
      <p:regular r:id="rId57"/>
    </p:embeddedFont>
    <p:embeddedFont>
      <p:font typeface="Bungee"/>
      <p:regular r:id="rId58"/>
    </p:embeddedFont>
    <p:embeddedFont>
      <p:font typeface="Baloo 2"/>
      <p:regular r:id="rId59"/>
      <p:bold r:id="rId60"/>
    </p:embeddedFont>
    <p:embeddedFont>
      <p:font typeface="PT Sans"/>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75">
          <p15:clr>
            <a:srgbClr val="9AA0A6"/>
          </p15:clr>
        </p15:guide>
        <p15:guide id="2" orient="horz" pos="677">
          <p15:clr>
            <a:srgbClr val="9AA0A6"/>
          </p15:clr>
        </p15:guide>
        <p15:guide id="3" pos="457">
          <p15:clr>
            <a:srgbClr val="9AA0A6"/>
          </p15:clr>
        </p15:guide>
        <p15:guide id="4" pos="19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75" orient="horz"/>
        <p:guide pos="677" orient="horz"/>
        <p:guide pos="457"/>
        <p:guide pos="19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TSans-bold.fntdata"/><Relationship Id="rId61" Type="http://schemas.openxmlformats.org/officeDocument/2006/relationships/font" Target="fonts/PTSans-regular.fntdata"/><Relationship Id="rId20" Type="http://schemas.openxmlformats.org/officeDocument/2006/relationships/slide" Target="slides/slide15.xml"/><Relationship Id="rId64" Type="http://schemas.openxmlformats.org/officeDocument/2006/relationships/font" Target="fonts/PTSans-boldItalic.fntdata"/><Relationship Id="rId63" Type="http://schemas.openxmlformats.org/officeDocument/2006/relationships/font" Target="fonts/PTSans-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Baloo2-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Nunito-italic.fntdata"/><Relationship Id="rId50" Type="http://schemas.openxmlformats.org/officeDocument/2006/relationships/font" Target="fonts/Nunito-bold.fntdata"/><Relationship Id="rId53" Type="http://schemas.openxmlformats.org/officeDocument/2006/relationships/font" Target="fonts/Baloo2SemiBold-regular.fntdata"/><Relationship Id="rId52" Type="http://schemas.openxmlformats.org/officeDocument/2006/relationships/font" Target="fonts/Nunito-boldItalic.fntdata"/><Relationship Id="rId11" Type="http://schemas.openxmlformats.org/officeDocument/2006/relationships/slide" Target="slides/slide6.xml"/><Relationship Id="rId55" Type="http://schemas.openxmlformats.org/officeDocument/2006/relationships/font" Target="fonts/Baskervville-regular.fntdata"/><Relationship Id="rId10" Type="http://schemas.openxmlformats.org/officeDocument/2006/relationships/slide" Target="slides/slide5.xml"/><Relationship Id="rId54" Type="http://schemas.openxmlformats.org/officeDocument/2006/relationships/font" Target="fonts/Baloo2SemiBold-bold.fntdata"/><Relationship Id="rId13" Type="http://schemas.openxmlformats.org/officeDocument/2006/relationships/slide" Target="slides/slide8.xml"/><Relationship Id="rId57" Type="http://schemas.openxmlformats.org/officeDocument/2006/relationships/font" Target="fonts/BebasNeue-regular.fntdata"/><Relationship Id="rId12" Type="http://schemas.openxmlformats.org/officeDocument/2006/relationships/slide" Target="slides/slide7.xml"/><Relationship Id="rId56" Type="http://schemas.openxmlformats.org/officeDocument/2006/relationships/font" Target="fonts/Baskervville-italic.fntdata"/><Relationship Id="rId15" Type="http://schemas.openxmlformats.org/officeDocument/2006/relationships/slide" Target="slides/slide10.xml"/><Relationship Id="rId59" Type="http://schemas.openxmlformats.org/officeDocument/2006/relationships/font" Target="fonts/Baloo2-regular.fntdata"/><Relationship Id="rId14" Type="http://schemas.openxmlformats.org/officeDocument/2006/relationships/slide" Target="slides/slide9.xml"/><Relationship Id="rId58" Type="http://schemas.openxmlformats.org/officeDocument/2006/relationships/font" Target="fonts/Bunge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12a7e7c94b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12a7e7c94b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310ed25d523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310ed25d523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Nunito"/>
              <a:buAutoNum type="arabicPeriod"/>
            </a:pPr>
            <a:r>
              <a:rPr lang="en" sz="1500">
                <a:solidFill>
                  <a:schemeClr val="dk1"/>
                </a:solidFill>
                <a:latin typeface="Nunito"/>
                <a:ea typeface="Nunito"/>
                <a:cs typeface="Nunito"/>
                <a:sym typeface="Nunito"/>
              </a:rPr>
              <a:t>Help friends engage with each other quickly and easily via ”quick replies”  to posted emotions / statuses</a:t>
            </a:r>
            <a:endParaRPr sz="1500">
              <a:solidFill>
                <a:schemeClr val="dk1"/>
              </a:solidFill>
              <a:latin typeface="Nunito"/>
              <a:ea typeface="Nunito"/>
              <a:cs typeface="Nunito"/>
              <a:sym typeface="Nuni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310ed25d523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310ed25d523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Nunito"/>
              <a:buAutoNum type="arabicPeriod"/>
            </a:pPr>
            <a:r>
              <a:t/>
            </a:r>
            <a:endParaRPr sz="1500">
              <a:solidFill>
                <a:schemeClr val="dk1"/>
              </a:solidFill>
              <a:latin typeface="Nunito"/>
              <a:ea typeface="Nunito"/>
              <a:cs typeface="Nunito"/>
              <a:sym typeface="Nuni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g310ed25d523_0_1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310ed25d523_0_1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310ed25d523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310ed25d523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Prioritize connection, emotional awareness, and inclusivity. The app seeks to foster genuine relationships by making emotional states and social availability visible, emphasizing users’ well-being and creating a community that helps combat feelings of alienation. Transparency, respect for privacy, and user empowerment are additional values, ensuring that users feel comfortable and in control of the information they share.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Real-time Emotional Status Updates: By allowing users to update and share their emotions and availability for social interaction, Planet emphasizes emotional awareness and encourages genuine connections. Users can instantly see which friends are open to hanging out or may need support, reinforcing a sense of inclusivity and understanding.</a:t>
            </a:r>
            <a:endParaRPr/>
          </a:p>
          <a:p>
            <a:pPr indent="0" lvl="0" marL="0" rtl="0" algn="l">
              <a:spcBef>
                <a:spcPts val="0"/>
              </a:spcBef>
              <a:spcAft>
                <a:spcPts val="0"/>
              </a:spcAft>
              <a:buClr>
                <a:schemeClr val="dk1"/>
              </a:buClr>
              <a:buSzPts val="1100"/>
              <a:buFont typeface="Arial"/>
              <a:buNone/>
            </a:pPr>
            <a:r>
              <a:rPr lang="en"/>
              <a:t>Visual Representation of Friends’ ‘Planet Bubbles’: The app uses a metaphor of planets to visually convey the emotional and social distance between friends. This decision makes the experience more engaging and helps address the feeling of alienation by visually depicting connections in an accessible, intuitive way.</a:t>
            </a:r>
            <a:endParaRPr/>
          </a:p>
          <a:p>
            <a:pPr indent="0" lvl="0" marL="0" rtl="0" algn="l">
              <a:spcBef>
                <a:spcPts val="0"/>
              </a:spcBef>
              <a:spcAft>
                <a:spcPts val="0"/>
              </a:spcAft>
              <a:buClr>
                <a:schemeClr val="dk1"/>
              </a:buClr>
              <a:buSzPts val="1100"/>
              <a:buFont typeface="Arial"/>
              <a:buNone/>
            </a:pPr>
            <a:r>
              <a:rPr lang="en"/>
              <a:t>Privacy Settings and Customization: Planet includes features that let users control who can see their status updates and emotional states, respecting user privacy and empowering them to choose how they engage.</a:t>
            </a:r>
            <a:endParaRPr/>
          </a:p>
          <a:p>
            <a:pPr indent="0" lvl="0" marL="0" rtl="0" algn="l">
              <a:spcBef>
                <a:spcPts val="0"/>
              </a:spcBef>
              <a:spcAft>
                <a:spcPts val="0"/>
              </a:spcAft>
              <a:buClr>
                <a:schemeClr val="dk1"/>
              </a:buClr>
              <a:buSzPts val="1100"/>
              <a:buFont typeface="Arial"/>
              <a:buNone/>
            </a:pPr>
            <a:r>
              <a:rPr lang="en"/>
              <a:t>Simple and Low-effort Check-ins: The design minimizes the effort needed to reach out to friends, making interactions feel less burdensome. This reflects the value of accessibility, ensuring that even users in a bad headspace can feel connected without feeling overwhelmed.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800">
                <a:solidFill>
                  <a:srgbClr val="4E248B"/>
                </a:solidFill>
                <a:latin typeface="Baloo 2"/>
                <a:ea typeface="Baloo 2"/>
                <a:cs typeface="Baloo 2"/>
                <a:sym typeface="Baloo 2"/>
              </a:rPr>
              <a:t>Privacy VS Connection: The visibility tag leaves the user a lot of space to choose who they’re sharing info with. Though this ensures privacy, it might also reinforce existing friend groups and contribute to the alienation of people who already feel disconnected. This could create an unintended exclusivity, making it harder for some users to feel included and supported within the app’s social environment.</a:t>
            </a:r>
            <a:endParaRPr sz="1800">
              <a:solidFill>
                <a:srgbClr val="4E248B"/>
              </a:solidFill>
              <a:latin typeface="Baloo 2"/>
              <a:ea typeface="Baloo 2"/>
              <a:cs typeface="Baloo 2"/>
              <a:sym typeface="Baloo 2"/>
            </a:endParaRPr>
          </a:p>
          <a:p>
            <a:pPr indent="0" lvl="0" marL="0" rtl="0" algn="l">
              <a:spcBef>
                <a:spcPts val="0"/>
              </a:spcBef>
              <a:spcAft>
                <a:spcPts val="0"/>
              </a:spcAft>
              <a:buClr>
                <a:schemeClr val="dk1"/>
              </a:buClr>
              <a:buSzPts val="1100"/>
              <a:buFont typeface="Arial"/>
              <a:buNone/>
            </a:pPr>
            <a:r>
              <a:t/>
            </a:r>
            <a:endParaRPr sz="1800">
              <a:solidFill>
                <a:srgbClr val="4E248B"/>
              </a:solidFill>
              <a:latin typeface="Baloo 2"/>
              <a:ea typeface="Baloo 2"/>
              <a:cs typeface="Baloo 2"/>
              <a:sym typeface="Baloo 2"/>
            </a:endParaRPr>
          </a:p>
          <a:p>
            <a:pPr indent="0" lvl="0" marL="0" rtl="0" algn="l">
              <a:spcBef>
                <a:spcPts val="0"/>
              </a:spcBef>
              <a:spcAft>
                <a:spcPts val="0"/>
              </a:spcAft>
              <a:buClr>
                <a:schemeClr val="dk1"/>
              </a:buClr>
              <a:buSzPts val="1100"/>
              <a:buFont typeface="Arial"/>
              <a:buNone/>
            </a:pPr>
            <a:r>
              <a:rPr lang="en" sz="1800">
                <a:solidFill>
                  <a:srgbClr val="4E248B"/>
                </a:solidFill>
                <a:latin typeface="Baloo 2"/>
                <a:ea typeface="Baloo 2"/>
                <a:cs typeface="Baloo 2"/>
                <a:sym typeface="Baloo 2"/>
              </a:rPr>
              <a:t>Simplicity vs. Depth of Interaction: While the app is designed for easy and effortless connection, this could reduce the depth of meaningful interactions. Users might rely on visual updates instead of engaging in deeper, one-on-one conversations, potentially creating superficial connections. Balancing simplicity with meaningful engagement is a key tension to manage.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310ed25d523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g310ed25d523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Prioritize connection, emotional awareness, and inclusivity. The app seeks to foster genuine relationships by making emotional states and social availability visible, emphasizing users’ well-being and creating a community that helps combat feelings of alienation. Transparency, respect for privacy, and user empowerment are additional values, ensuring that users feel comfortable and in control of the information they share.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Real-time Emotional Status Updates: intuitive. We emphasizes emotional awareness. Users can instantly see which friends are open to hanging out or may need support, reinforcing a sense of </a:t>
            </a:r>
            <a:r>
              <a:rPr lang="en"/>
              <a:t>inclusivity and </a:t>
            </a:r>
            <a:r>
              <a:rPr lang="en"/>
              <a:t>understanding.</a:t>
            </a:r>
            <a:endParaRPr/>
          </a:p>
          <a:p>
            <a:pPr indent="0" lvl="0" marL="0" rtl="0" algn="l">
              <a:spcBef>
                <a:spcPts val="0"/>
              </a:spcBef>
              <a:spcAft>
                <a:spcPts val="0"/>
              </a:spcAft>
              <a:buNone/>
            </a:pPr>
            <a:r>
              <a:rPr lang="en"/>
              <a:t>Visual Representation of Friends’ ‘Planet Bubbles’: The app uses a metaphor of planets to visually convey the emotional and social distance between friends. </a:t>
            </a:r>
            <a:endParaRPr/>
          </a:p>
          <a:p>
            <a:pPr indent="0" lvl="0" marL="0" rtl="0" algn="l">
              <a:spcBef>
                <a:spcPts val="0"/>
              </a:spcBef>
              <a:spcAft>
                <a:spcPts val="0"/>
              </a:spcAft>
              <a:buNone/>
            </a:pPr>
            <a:r>
              <a:rPr lang="en"/>
              <a:t>Privacy Settings and Customization: users can control who can see their status updates respecting their privacy.</a:t>
            </a:r>
            <a:endParaRPr/>
          </a:p>
          <a:p>
            <a:pPr indent="0" lvl="0" marL="0" rtl="0" algn="l">
              <a:spcBef>
                <a:spcPts val="0"/>
              </a:spcBef>
              <a:spcAft>
                <a:spcPts val="0"/>
              </a:spcAft>
              <a:buNone/>
            </a:pPr>
            <a:r>
              <a:rPr lang="en"/>
              <a:t>Simple and Low-effort Check-ins: The design minimizes the effort needed to reach out to friends, making interactions feel less burdensome. This reflects the value of accessibility, ensuring that even users in a bad headspace can feel connected without feeling overwhelmed.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solidFill>
                  <a:srgbClr val="4E248B"/>
                </a:solidFill>
                <a:latin typeface="Baloo 2"/>
                <a:ea typeface="Baloo 2"/>
                <a:cs typeface="Baloo 2"/>
                <a:sym typeface="Baloo 2"/>
              </a:rPr>
              <a:t>Privacy VS Connection: The visibility tag leaves the user a lot of space to choose who they’re sharing info with. Though this ensures privacy, it might also reinforce existing friend groups and contribute to the alienation of people who already feel disconnected. This could create an unintended exclusivity, making it harder for some users to feel included and supported within the app’s social environment.</a:t>
            </a:r>
            <a:endParaRPr sz="1800">
              <a:solidFill>
                <a:srgbClr val="4E248B"/>
              </a:solidFill>
              <a:latin typeface="Baloo 2"/>
              <a:ea typeface="Baloo 2"/>
              <a:cs typeface="Baloo 2"/>
              <a:sym typeface="Baloo 2"/>
            </a:endParaRPr>
          </a:p>
          <a:p>
            <a:pPr indent="0" lvl="0" marL="0" rtl="0" algn="l">
              <a:spcBef>
                <a:spcPts val="0"/>
              </a:spcBef>
              <a:spcAft>
                <a:spcPts val="0"/>
              </a:spcAft>
              <a:buNone/>
            </a:pPr>
            <a:r>
              <a:t/>
            </a:r>
            <a:endParaRPr sz="1800">
              <a:solidFill>
                <a:srgbClr val="4E248B"/>
              </a:solidFill>
              <a:latin typeface="Baloo 2"/>
              <a:ea typeface="Baloo 2"/>
              <a:cs typeface="Baloo 2"/>
              <a:sym typeface="Baloo 2"/>
            </a:endParaRPr>
          </a:p>
          <a:p>
            <a:pPr indent="0" lvl="0" marL="0" rtl="0" algn="l">
              <a:spcBef>
                <a:spcPts val="0"/>
              </a:spcBef>
              <a:spcAft>
                <a:spcPts val="0"/>
              </a:spcAft>
              <a:buNone/>
            </a:pPr>
            <a:r>
              <a:rPr lang="en" sz="1800">
                <a:solidFill>
                  <a:srgbClr val="4E248B"/>
                </a:solidFill>
                <a:latin typeface="Baloo 2"/>
                <a:ea typeface="Baloo 2"/>
                <a:cs typeface="Baloo 2"/>
                <a:sym typeface="Baloo 2"/>
              </a:rPr>
              <a:t>Simplicity vs. Depth of Interaction: While the app is designed for easy and effortless connection, this could reduce the depth of meaningful interactions. Users might rely on visual updates instead of engaging in deeper, one-on-one conversations, potentially creating superficial connections. Balancing simplicity with meaningful engagement is a key tension to manage.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311847e642a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311847e642a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311847e642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311847e642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g311847e642a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1" name="Google Shape;2111;g311847e642a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g311847e642a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311847e642a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g12a7e7c94bf_0_46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4" name="Google Shape;2154;g12a7e7c94bf_0_46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eba1a568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eba1a568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g310ed25d52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0" name="Google Shape;2240;g310ed25d52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g310ed25d523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7" name="Google Shape;2277;g310ed25d523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g311847e642a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5" name="Google Shape;2285;g311847e642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g311847e642a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311847e642a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311847e642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7" name="Google Shape;2307;g311847e642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310ed25d523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310ed25d523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311847e642a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311847e642a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311847e642a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311847e642a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311847e642a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311847e642a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g310ed25d523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7" name="Google Shape;2347;g310ed25d523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310ed25d5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310ed25d5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g311847e642a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311847e642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g311847e642a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1" name="Google Shape;2361;g311847e642a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7" name="Shape 2367"/>
        <p:cNvGrpSpPr/>
        <p:nvPr/>
      </p:nvGrpSpPr>
      <p:grpSpPr>
        <a:xfrm>
          <a:off x="0" y="0"/>
          <a:ext cx="0" cy="0"/>
          <a:chOff x="0" y="0"/>
          <a:chExt cx="0" cy="0"/>
        </a:xfrm>
      </p:grpSpPr>
      <p:sp>
        <p:nvSpPr>
          <p:cNvPr id="2368" name="Google Shape;2368;g311847e642a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9" name="Google Shape;2369;g311847e642a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g311847e7e4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8" name="Google Shape;2378;g311847e7e4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g311847e7e4d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4" name="Google Shape;2384;g311847e7e4d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311847e7e4d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0" name="Google Shape;2390;g311847e7e4d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311847e7e4d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311847e7e4d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0" name="Shape 2400"/>
        <p:cNvGrpSpPr/>
        <p:nvPr/>
      </p:nvGrpSpPr>
      <p:grpSpPr>
        <a:xfrm>
          <a:off x="0" y="0"/>
          <a:ext cx="0" cy="0"/>
          <a:chOff x="0" y="0"/>
          <a:chExt cx="0" cy="0"/>
        </a:xfrm>
      </p:grpSpPr>
      <p:sp>
        <p:nvSpPr>
          <p:cNvPr id="2401" name="Google Shape;2401;g311d2f6bec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2" name="Google Shape;2402;g311d2f6bec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311c9c4c16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311c9c4c16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311e1881f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311e1881f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310ed25d523_0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310ed25d523_0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g311e1881f1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2" name="Google Shape;2422;g311e1881f1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g311d2f6bec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9" name="Google Shape;2429;g311d2f6bec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1" name="Shape 2461"/>
        <p:cNvGrpSpPr/>
        <p:nvPr/>
      </p:nvGrpSpPr>
      <p:grpSpPr>
        <a:xfrm>
          <a:off x="0" y="0"/>
          <a:ext cx="0" cy="0"/>
          <a:chOff x="0" y="0"/>
          <a:chExt cx="0" cy="0"/>
        </a:xfrm>
      </p:grpSpPr>
      <p:sp>
        <p:nvSpPr>
          <p:cNvPr id="2462" name="Google Shape;2462;g311d2f6bec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3" name="Google Shape;2463;g311d2f6bec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7" name="Shape 2467"/>
        <p:cNvGrpSpPr/>
        <p:nvPr/>
      </p:nvGrpSpPr>
      <p:grpSpPr>
        <a:xfrm>
          <a:off x="0" y="0"/>
          <a:ext cx="0" cy="0"/>
          <a:chOff x="0" y="0"/>
          <a:chExt cx="0" cy="0"/>
        </a:xfrm>
      </p:grpSpPr>
      <p:sp>
        <p:nvSpPr>
          <p:cNvPr id="2468" name="Google Shape;2468;g311d2f6bec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9" name="Google Shape;2469;g311d2f6bec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ged9256fe6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5" name="Google Shape;1815;ged9256fe6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310ed25d523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310ed25d523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310ed25d523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310ed25d523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4E248B"/>
              </a:buClr>
              <a:buSzPts val="1500"/>
              <a:buFont typeface="Baloo 2"/>
              <a:buAutoNum type="arabicPeriod"/>
            </a:pPr>
            <a:r>
              <a:rPr lang="en" sz="1500">
                <a:solidFill>
                  <a:srgbClr val="4E248B"/>
                </a:solidFill>
                <a:latin typeface="Baloo 2"/>
                <a:ea typeface="Baloo 2"/>
                <a:cs typeface="Baloo 2"/>
                <a:sym typeface="Baloo 2"/>
              </a:rPr>
              <a:t>Update friends on the current moods of other friends, reducing the awkwardness of talking about emotions directly</a:t>
            </a:r>
            <a:endParaRPr sz="1500">
              <a:solidFill>
                <a:srgbClr val="4E248B"/>
              </a:solidFill>
              <a:latin typeface="Baloo 2"/>
              <a:ea typeface="Baloo 2"/>
              <a:cs typeface="Baloo 2"/>
              <a:sym typeface="Baloo 2"/>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310ed25d523_0_1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310ed25d523_0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Nunito"/>
              <a:buAutoNum type="arabicPeriod"/>
            </a:pPr>
            <a:r>
              <a:rPr lang="en" sz="1500">
                <a:solidFill>
                  <a:schemeClr val="dk1"/>
                </a:solidFill>
                <a:latin typeface="Nunito"/>
                <a:ea typeface="Nunito"/>
                <a:cs typeface="Nunito"/>
                <a:sym typeface="Nunito"/>
              </a:rPr>
              <a:t>Allow friends to easily see busy times on each others’ schedules without back-and-forth hassle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420652" y="-237526"/>
            <a:ext cx="9985428" cy="5618664"/>
            <a:chOff x="-420652" y="-237526"/>
            <a:chExt cx="9985428" cy="5618664"/>
          </a:xfrm>
        </p:grpSpPr>
        <p:grpSp>
          <p:nvGrpSpPr>
            <p:cNvPr id="10" name="Google Shape;10;p2"/>
            <p:cNvGrpSpPr/>
            <p:nvPr/>
          </p:nvGrpSpPr>
          <p:grpSpPr>
            <a:xfrm>
              <a:off x="-420652" y="-237526"/>
              <a:ext cx="9985428" cy="5618664"/>
              <a:chOff x="-308903" y="-174652"/>
              <a:chExt cx="9761881" cy="5492878"/>
            </a:xfrm>
          </p:grpSpPr>
          <p:grpSp>
            <p:nvGrpSpPr>
              <p:cNvPr id="11" name="Google Shape;11;p2"/>
              <p:cNvGrpSpPr/>
              <p:nvPr/>
            </p:nvGrpSpPr>
            <p:grpSpPr>
              <a:xfrm>
                <a:off x="-308903" y="-174652"/>
                <a:ext cx="9761881" cy="5492878"/>
                <a:chOff x="-55800" y="-32250"/>
                <a:chExt cx="9255600" cy="5208000"/>
              </a:xfrm>
            </p:grpSpPr>
            <p:grpSp>
              <p:nvGrpSpPr>
                <p:cNvPr id="12" name="Google Shape;12;p2"/>
                <p:cNvGrpSpPr/>
                <p:nvPr/>
              </p:nvGrpSpPr>
              <p:grpSpPr>
                <a:xfrm>
                  <a:off x="466275" y="-32250"/>
                  <a:ext cx="8211450" cy="5208000"/>
                  <a:chOff x="520025" y="-32650"/>
                  <a:chExt cx="8211450" cy="5208000"/>
                </a:xfrm>
              </p:grpSpPr>
              <p:cxnSp>
                <p:nvCxnSpPr>
                  <p:cNvPr id="13" name="Google Shape;13;p2"/>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 name="Google Shape;14;p2"/>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 name="Google Shape;15;p2"/>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6" name="Google Shape;16;p2"/>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7" name="Google Shape;17;p2"/>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8" name="Google Shape;18;p2"/>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9" name="Google Shape;19;p2"/>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0" name="Google Shape;20;p2"/>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1" name="Google Shape;21;p2"/>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2" name="Google Shape;22;p2"/>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3" name="Google Shape;23;p2"/>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4" name="Google Shape;24;p2"/>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5" name="Google Shape;25;p2"/>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6" name="Google Shape;26;p2"/>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27" name="Google Shape;27;p2"/>
                <p:cNvGrpSpPr/>
                <p:nvPr/>
              </p:nvGrpSpPr>
              <p:grpSpPr>
                <a:xfrm>
                  <a:off x="-55800" y="440450"/>
                  <a:ext cx="9255600" cy="4262600"/>
                  <a:chOff x="-72950" y="412825"/>
                  <a:chExt cx="9255600" cy="4262600"/>
                </a:xfrm>
              </p:grpSpPr>
              <p:cxnSp>
                <p:nvCxnSpPr>
                  <p:cNvPr id="28" name="Google Shape;28;p2"/>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9" name="Google Shape;29;p2"/>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0" name="Google Shape;30;p2"/>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1" name="Google Shape;31;p2"/>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2" name="Google Shape;32;p2"/>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3" name="Google Shape;33;p2"/>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4" name="Google Shape;34;p2"/>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5" name="Google Shape;35;p2"/>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6" name="Google Shape;36;p2"/>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37" name="Google Shape;37;p2"/>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2"/>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2"/>
          <p:cNvSpPr txBox="1"/>
          <p:nvPr>
            <p:ph type="ctrTitle"/>
          </p:nvPr>
        </p:nvSpPr>
        <p:spPr>
          <a:xfrm>
            <a:off x="981425" y="1183950"/>
            <a:ext cx="7178100" cy="22290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80000"/>
              </a:lnSpc>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7" name="Google Shape;57;p2"/>
          <p:cNvSpPr txBox="1"/>
          <p:nvPr>
            <p:ph idx="1" type="subTitle"/>
          </p:nvPr>
        </p:nvSpPr>
        <p:spPr>
          <a:xfrm>
            <a:off x="981425" y="3747675"/>
            <a:ext cx="7178100" cy="3657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2" name="Shape 462"/>
        <p:cNvGrpSpPr/>
        <p:nvPr/>
      </p:nvGrpSpPr>
      <p:grpSpPr>
        <a:xfrm>
          <a:off x="0" y="0"/>
          <a:ext cx="0" cy="0"/>
          <a:chOff x="0" y="0"/>
          <a:chExt cx="0" cy="0"/>
        </a:xfrm>
      </p:grpSpPr>
      <p:grpSp>
        <p:nvGrpSpPr>
          <p:cNvPr id="463" name="Google Shape;463;p11"/>
          <p:cNvGrpSpPr/>
          <p:nvPr/>
        </p:nvGrpSpPr>
        <p:grpSpPr>
          <a:xfrm>
            <a:off x="-420652" y="-237526"/>
            <a:ext cx="9985428" cy="5618664"/>
            <a:chOff x="-420652" y="-237526"/>
            <a:chExt cx="9985428" cy="5618664"/>
          </a:xfrm>
        </p:grpSpPr>
        <p:grpSp>
          <p:nvGrpSpPr>
            <p:cNvPr id="464" name="Google Shape;464;p11"/>
            <p:cNvGrpSpPr/>
            <p:nvPr/>
          </p:nvGrpSpPr>
          <p:grpSpPr>
            <a:xfrm>
              <a:off x="-420652" y="-237526"/>
              <a:ext cx="9985428" cy="5618664"/>
              <a:chOff x="-308903" y="-174652"/>
              <a:chExt cx="9761881" cy="5492878"/>
            </a:xfrm>
          </p:grpSpPr>
          <p:grpSp>
            <p:nvGrpSpPr>
              <p:cNvPr id="465" name="Google Shape;465;p11"/>
              <p:cNvGrpSpPr/>
              <p:nvPr/>
            </p:nvGrpSpPr>
            <p:grpSpPr>
              <a:xfrm>
                <a:off x="-308903" y="-174652"/>
                <a:ext cx="9761881" cy="5492878"/>
                <a:chOff x="-55800" y="-32250"/>
                <a:chExt cx="9255600" cy="5208000"/>
              </a:xfrm>
            </p:grpSpPr>
            <p:grpSp>
              <p:nvGrpSpPr>
                <p:cNvPr id="466" name="Google Shape;466;p11"/>
                <p:cNvGrpSpPr/>
                <p:nvPr/>
              </p:nvGrpSpPr>
              <p:grpSpPr>
                <a:xfrm>
                  <a:off x="466275" y="-32250"/>
                  <a:ext cx="8211450" cy="5208000"/>
                  <a:chOff x="520025" y="-32650"/>
                  <a:chExt cx="8211450" cy="5208000"/>
                </a:xfrm>
              </p:grpSpPr>
              <p:cxnSp>
                <p:nvCxnSpPr>
                  <p:cNvPr id="467" name="Google Shape;467;p11"/>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68" name="Google Shape;468;p11"/>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69" name="Google Shape;469;p11"/>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70" name="Google Shape;470;p11"/>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71" name="Google Shape;471;p11"/>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72" name="Google Shape;472;p11"/>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73" name="Google Shape;473;p11"/>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74" name="Google Shape;474;p11"/>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75" name="Google Shape;475;p11"/>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76" name="Google Shape;476;p11"/>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77" name="Google Shape;477;p11"/>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78" name="Google Shape;478;p11"/>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79" name="Google Shape;479;p11"/>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80" name="Google Shape;480;p11"/>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481" name="Google Shape;481;p11"/>
                <p:cNvGrpSpPr/>
                <p:nvPr/>
              </p:nvGrpSpPr>
              <p:grpSpPr>
                <a:xfrm>
                  <a:off x="-55800" y="440450"/>
                  <a:ext cx="9255600" cy="4262600"/>
                  <a:chOff x="-72950" y="412825"/>
                  <a:chExt cx="9255600" cy="4262600"/>
                </a:xfrm>
              </p:grpSpPr>
              <p:cxnSp>
                <p:nvCxnSpPr>
                  <p:cNvPr id="482" name="Google Shape;482;p11"/>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83" name="Google Shape;483;p11"/>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84" name="Google Shape;484;p11"/>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85" name="Google Shape;485;p11"/>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86" name="Google Shape;486;p11"/>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87" name="Google Shape;487;p11"/>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88" name="Google Shape;488;p11"/>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89" name="Google Shape;489;p11"/>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90" name="Google Shape;490;p11"/>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491" name="Google Shape;491;p11"/>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1"/>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1"/>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1"/>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1"/>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1"/>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1"/>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 name="Google Shape;507;p11"/>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11"/>
          <p:cNvSpPr txBox="1"/>
          <p:nvPr>
            <p:ph hasCustomPrompt="1" type="title"/>
          </p:nvPr>
        </p:nvSpPr>
        <p:spPr>
          <a:xfrm>
            <a:off x="1284000" y="1387300"/>
            <a:ext cx="6576000" cy="2100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4900">
                <a:solidFill>
                  <a:srgbClr val="10112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1" name="Google Shape;511;p11"/>
          <p:cNvSpPr txBox="1"/>
          <p:nvPr>
            <p:ph idx="1" type="subTitle"/>
          </p:nvPr>
        </p:nvSpPr>
        <p:spPr>
          <a:xfrm>
            <a:off x="1284000" y="32590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12" name="Shape 51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13" name="Shape 513"/>
        <p:cNvGrpSpPr/>
        <p:nvPr/>
      </p:nvGrpSpPr>
      <p:grpSpPr>
        <a:xfrm>
          <a:off x="0" y="0"/>
          <a:ext cx="0" cy="0"/>
          <a:chOff x="0" y="0"/>
          <a:chExt cx="0" cy="0"/>
        </a:xfrm>
      </p:grpSpPr>
      <p:grpSp>
        <p:nvGrpSpPr>
          <p:cNvPr id="514" name="Google Shape;514;p13"/>
          <p:cNvGrpSpPr/>
          <p:nvPr/>
        </p:nvGrpSpPr>
        <p:grpSpPr>
          <a:xfrm flipH="1">
            <a:off x="-420652" y="-237526"/>
            <a:ext cx="9985428" cy="5618664"/>
            <a:chOff x="-420652" y="-237526"/>
            <a:chExt cx="9985428" cy="5618664"/>
          </a:xfrm>
        </p:grpSpPr>
        <p:grpSp>
          <p:nvGrpSpPr>
            <p:cNvPr id="515" name="Google Shape;515;p13"/>
            <p:cNvGrpSpPr/>
            <p:nvPr/>
          </p:nvGrpSpPr>
          <p:grpSpPr>
            <a:xfrm>
              <a:off x="-420652" y="-237526"/>
              <a:ext cx="9985428" cy="5618664"/>
              <a:chOff x="-308903" y="-174652"/>
              <a:chExt cx="9761881" cy="5492878"/>
            </a:xfrm>
          </p:grpSpPr>
          <p:grpSp>
            <p:nvGrpSpPr>
              <p:cNvPr id="516" name="Google Shape;516;p13"/>
              <p:cNvGrpSpPr/>
              <p:nvPr/>
            </p:nvGrpSpPr>
            <p:grpSpPr>
              <a:xfrm>
                <a:off x="-308903" y="-174652"/>
                <a:ext cx="9761881" cy="5492878"/>
                <a:chOff x="-55800" y="-32250"/>
                <a:chExt cx="9255600" cy="5208000"/>
              </a:xfrm>
            </p:grpSpPr>
            <p:grpSp>
              <p:nvGrpSpPr>
                <p:cNvPr id="517" name="Google Shape;517;p13"/>
                <p:cNvGrpSpPr/>
                <p:nvPr/>
              </p:nvGrpSpPr>
              <p:grpSpPr>
                <a:xfrm>
                  <a:off x="466275" y="-32250"/>
                  <a:ext cx="8211450" cy="5208000"/>
                  <a:chOff x="520025" y="-32650"/>
                  <a:chExt cx="8211450" cy="5208000"/>
                </a:xfrm>
              </p:grpSpPr>
              <p:cxnSp>
                <p:nvCxnSpPr>
                  <p:cNvPr id="518" name="Google Shape;518;p13"/>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19" name="Google Shape;519;p13"/>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20" name="Google Shape;520;p13"/>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21" name="Google Shape;521;p13"/>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22" name="Google Shape;522;p13"/>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23" name="Google Shape;523;p13"/>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24" name="Google Shape;524;p13"/>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25" name="Google Shape;525;p13"/>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26" name="Google Shape;526;p13"/>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27" name="Google Shape;527;p13"/>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28" name="Google Shape;528;p13"/>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29" name="Google Shape;529;p13"/>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30" name="Google Shape;530;p13"/>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31" name="Google Shape;531;p13"/>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532" name="Google Shape;532;p13"/>
                <p:cNvGrpSpPr/>
                <p:nvPr/>
              </p:nvGrpSpPr>
              <p:grpSpPr>
                <a:xfrm>
                  <a:off x="-55800" y="440450"/>
                  <a:ext cx="9255600" cy="4262600"/>
                  <a:chOff x="-72950" y="412825"/>
                  <a:chExt cx="9255600" cy="4262600"/>
                </a:xfrm>
              </p:grpSpPr>
              <p:cxnSp>
                <p:nvCxnSpPr>
                  <p:cNvPr id="533" name="Google Shape;533;p13"/>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34" name="Google Shape;534;p13"/>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35" name="Google Shape;535;p13"/>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36" name="Google Shape;536;p13"/>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37" name="Google Shape;537;p13"/>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38" name="Google Shape;538;p13"/>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39" name="Google Shape;539;p13"/>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40" name="Google Shape;540;p13"/>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41" name="Google Shape;541;p13"/>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542" name="Google Shape;542;p13"/>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3"/>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3"/>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3"/>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3"/>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3"/>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3"/>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3"/>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3"/>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3"/>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3"/>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3"/>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3"/>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3"/>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3"/>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3"/>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13"/>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13"/>
          <p:cNvSpPr/>
          <p:nvPr/>
        </p:nvSpPr>
        <p:spPr>
          <a:xfrm>
            <a:off x="311175" y="445025"/>
            <a:ext cx="8521800" cy="609900"/>
          </a:xfrm>
          <a:prstGeom prst="roundRect">
            <a:avLst>
              <a:gd fmla="val 16277"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a:off x="311175" y="1163725"/>
            <a:ext cx="8521800" cy="36075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txBox="1"/>
          <p:nvPr>
            <p:ph type="title"/>
          </p:nvPr>
        </p:nvSpPr>
        <p:spPr>
          <a:xfrm>
            <a:off x="310896" y="445025"/>
            <a:ext cx="8522100" cy="6402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64" name="Shape 564"/>
        <p:cNvGrpSpPr/>
        <p:nvPr/>
      </p:nvGrpSpPr>
      <p:grpSpPr>
        <a:xfrm>
          <a:off x="0" y="0"/>
          <a:ext cx="0" cy="0"/>
          <a:chOff x="0" y="0"/>
          <a:chExt cx="0" cy="0"/>
        </a:xfrm>
      </p:grpSpPr>
      <p:grpSp>
        <p:nvGrpSpPr>
          <p:cNvPr id="565" name="Google Shape;565;p14"/>
          <p:cNvGrpSpPr/>
          <p:nvPr/>
        </p:nvGrpSpPr>
        <p:grpSpPr>
          <a:xfrm>
            <a:off x="-420652" y="-237526"/>
            <a:ext cx="9985428" cy="5618664"/>
            <a:chOff x="-420652" y="-237526"/>
            <a:chExt cx="9985428" cy="5618664"/>
          </a:xfrm>
        </p:grpSpPr>
        <p:grpSp>
          <p:nvGrpSpPr>
            <p:cNvPr id="566" name="Google Shape;566;p14"/>
            <p:cNvGrpSpPr/>
            <p:nvPr/>
          </p:nvGrpSpPr>
          <p:grpSpPr>
            <a:xfrm>
              <a:off x="-420652" y="-237526"/>
              <a:ext cx="9985428" cy="5618664"/>
              <a:chOff x="-308903" y="-174652"/>
              <a:chExt cx="9761881" cy="5492878"/>
            </a:xfrm>
          </p:grpSpPr>
          <p:grpSp>
            <p:nvGrpSpPr>
              <p:cNvPr id="567" name="Google Shape;567;p14"/>
              <p:cNvGrpSpPr/>
              <p:nvPr/>
            </p:nvGrpSpPr>
            <p:grpSpPr>
              <a:xfrm>
                <a:off x="-308903" y="-174652"/>
                <a:ext cx="9761881" cy="5492878"/>
                <a:chOff x="-55800" y="-32250"/>
                <a:chExt cx="9255600" cy="5208000"/>
              </a:xfrm>
            </p:grpSpPr>
            <p:grpSp>
              <p:nvGrpSpPr>
                <p:cNvPr id="568" name="Google Shape;568;p14"/>
                <p:cNvGrpSpPr/>
                <p:nvPr/>
              </p:nvGrpSpPr>
              <p:grpSpPr>
                <a:xfrm>
                  <a:off x="466275" y="-32250"/>
                  <a:ext cx="8211450" cy="5208000"/>
                  <a:chOff x="520025" y="-32650"/>
                  <a:chExt cx="8211450" cy="5208000"/>
                </a:xfrm>
              </p:grpSpPr>
              <p:cxnSp>
                <p:nvCxnSpPr>
                  <p:cNvPr id="569" name="Google Shape;569;p14"/>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70" name="Google Shape;570;p14"/>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71" name="Google Shape;571;p14"/>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72" name="Google Shape;572;p14"/>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73" name="Google Shape;573;p14"/>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74" name="Google Shape;574;p14"/>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75" name="Google Shape;575;p14"/>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76" name="Google Shape;576;p14"/>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77" name="Google Shape;577;p14"/>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78" name="Google Shape;578;p14"/>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79" name="Google Shape;579;p14"/>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80" name="Google Shape;580;p14"/>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81" name="Google Shape;581;p14"/>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582" name="Google Shape;582;p14"/>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583" name="Google Shape;583;p14"/>
                <p:cNvGrpSpPr/>
                <p:nvPr/>
              </p:nvGrpSpPr>
              <p:grpSpPr>
                <a:xfrm>
                  <a:off x="-55800" y="440450"/>
                  <a:ext cx="9255600" cy="4262600"/>
                  <a:chOff x="-72950" y="412825"/>
                  <a:chExt cx="9255600" cy="4262600"/>
                </a:xfrm>
              </p:grpSpPr>
              <p:cxnSp>
                <p:nvCxnSpPr>
                  <p:cNvPr id="584" name="Google Shape;584;p14"/>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85" name="Google Shape;585;p14"/>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86" name="Google Shape;586;p14"/>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87" name="Google Shape;587;p14"/>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88" name="Google Shape;588;p14"/>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89" name="Google Shape;589;p14"/>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90" name="Google Shape;590;p14"/>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91" name="Google Shape;591;p14"/>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592" name="Google Shape;592;p14"/>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593" name="Google Shape;593;p14"/>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4"/>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4"/>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4"/>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4"/>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4"/>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4"/>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4"/>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4"/>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4"/>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 name="Google Shape;609;p14"/>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4"/>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 name="Google Shape;612;p14"/>
          <p:cNvSpPr txBox="1"/>
          <p:nvPr>
            <p:ph type="title"/>
          </p:nvPr>
        </p:nvSpPr>
        <p:spPr>
          <a:xfrm>
            <a:off x="310896" y="445025"/>
            <a:ext cx="8522100" cy="6402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13" name="Google Shape;613;p14"/>
          <p:cNvSpPr/>
          <p:nvPr/>
        </p:nvSpPr>
        <p:spPr>
          <a:xfrm>
            <a:off x="311175" y="2951100"/>
            <a:ext cx="4260900" cy="18201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4"/>
          <p:cNvSpPr/>
          <p:nvPr/>
        </p:nvSpPr>
        <p:spPr>
          <a:xfrm>
            <a:off x="4572000" y="2951100"/>
            <a:ext cx="4260900" cy="18201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4"/>
          <p:cNvSpPr/>
          <p:nvPr/>
        </p:nvSpPr>
        <p:spPr>
          <a:xfrm>
            <a:off x="311175" y="1163725"/>
            <a:ext cx="4260900" cy="17874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a:off x="4572000" y="1163725"/>
            <a:ext cx="4260900" cy="17874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_1">
    <p:spTree>
      <p:nvGrpSpPr>
        <p:cNvPr id="617" name="Shape 617"/>
        <p:cNvGrpSpPr/>
        <p:nvPr/>
      </p:nvGrpSpPr>
      <p:grpSpPr>
        <a:xfrm>
          <a:off x="0" y="0"/>
          <a:ext cx="0" cy="0"/>
          <a:chOff x="0" y="0"/>
          <a:chExt cx="0" cy="0"/>
        </a:xfrm>
      </p:grpSpPr>
      <p:grpSp>
        <p:nvGrpSpPr>
          <p:cNvPr id="618" name="Google Shape;618;p15"/>
          <p:cNvGrpSpPr/>
          <p:nvPr/>
        </p:nvGrpSpPr>
        <p:grpSpPr>
          <a:xfrm>
            <a:off x="-420652" y="-237526"/>
            <a:ext cx="9985428" cy="5618664"/>
            <a:chOff x="-420652" y="-237526"/>
            <a:chExt cx="9985428" cy="5618664"/>
          </a:xfrm>
        </p:grpSpPr>
        <p:grpSp>
          <p:nvGrpSpPr>
            <p:cNvPr id="619" name="Google Shape;619;p15"/>
            <p:cNvGrpSpPr/>
            <p:nvPr/>
          </p:nvGrpSpPr>
          <p:grpSpPr>
            <a:xfrm>
              <a:off x="-420652" y="-237526"/>
              <a:ext cx="9985428" cy="5618664"/>
              <a:chOff x="-308903" y="-174652"/>
              <a:chExt cx="9761881" cy="5492878"/>
            </a:xfrm>
          </p:grpSpPr>
          <p:grpSp>
            <p:nvGrpSpPr>
              <p:cNvPr id="620" name="Google Shape;620;p15"/>
              <p:cNvGrpSpPr/>
              <p:nvPr/>
            </p:nvGrpSpPr>
            <p:grpSpPr>
              <a:xfrm>
                <a:off x="-308903" y="-174652"/>
                <a:ext cx="9761881" cy="5492878"/>
                <a:chOff x="-55800" y="-32250"/>
                <a:chExt cx="9255600" cy="5208000"/>
              </a:xfrm>
            </p:grpSpPr>
            <p:grpSp>
              <p:nvGrpSpPr>
                <p:cNvPr id="621" name="Google Shape;621;p15"/>
                <p:cNvGrpSpPr/>
                <p:nvPr/>
              </p:nvGrpSpPr>
              <p:grpSpPr>
                <a:xfrm>
                  <a:off x="466275" y="-32250"/>
                  <a:ext cx="8211450" cy="5208000"/>
                  <a:chOff x="520025" y="-32650"/>
                  <a:chExt cx="8211450" cy="5208000"/>
                </a:xfrm>
              </p:grpSpPr>
              <p:cxnSp>
                <p:nvCxnSpPr>
                  <p:cNvPr id="622" name="Google Shape;622;p15"/>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23" name="Google Shape;623;p15"/>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24" name="Google Shape;624;p15"/>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25" name="Google Shape;625;p15"/>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26" name="Google Shape;626;p15"/>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27" name="Google Shape;627;p15"/>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28" name="Google Shape;628;p15"/>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29" name="Google Shape;629;p15"/>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30" name="Google Shape;630;p15"/>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31" name="Google Shape;631;p15"/>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32" name="Google Shape;632;p15"/>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33" name="Google Shape;633;p15"/>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34" name="Google Shape;634;p15"/>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35" name="Google Shape;635;p15"/>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636" name="Google Shape;636;p15"/>
                <p:cNvGrpSpPr/>
                <p:nvPr/>
              </p:nvGrpSpPr>
              <p:grpSpPr>
                <a:xfrm>
                  <a:off x="-55800" y="440450"/>
                  <a:ext cx="9255600" cy="4262600"/>
                  <a:chOff x="-72950" y="412825"/>
                  <a:chExt cx="9255600" cy="4262600"/>
                </a:xfrm>
              </p:grpSpPr>
              <p:cxnSp>
                <p:nvCxnSpPr>
                  <p:cNvPr id="637" name="Google Shape;637;p15"/>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638" name="Google Shape;638;p15"/>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639" name="Google Shape;639;p15"/>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640" name="Google Shape;640;p15"/>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641" name="Google Shape;641;p15"/>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642" name="Google Shape;642;p15"/>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643" name="Google Shape;643;p15"/>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644" name="Google Shape;644;p15"/>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645" name="Google Shape;645;p15"/>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646" name="Google Shape;646;p15"/>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5"/>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5"/>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5"/>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5"/>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5"/>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5"/>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5"/>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5"/>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5"/>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5"/>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5"/>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5"/>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5"/>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5"/>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5"/>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15"/>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5"/>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5"/>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15"/>
          <p:cNvSpPr/>
          <p:nvPr/>
        </p:nvSpPr>
        <p:spPr>
          <a:xfrm>
            <a:off x="311175" y="1163725"/>
            <a:ext cx="8521800" cy="36075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5"/>
          <p:cNvSpPr txBox="1"/>
          <p:nvPr>
            <p:ph type="title"/>
          </p:nvPr>
        </p:nvSpPr>
        <p:spPr>
          <a:xfrm>
            <a:off x="305800" y="445025"/>
            <a:ext cx="8531700" cy="6402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7" name="Google Shape;667;p15"/>
          <p:cNvSpPr txBox="1"/>
          <p:nvPr>
            <p:ph idx="2" type="title"/>
          </p:nvPr>
        </p:nvSpPr>
        <p:spPr>
          <a:xfrm>
            <a:off x="725963" y="1835250"/>
            <a:ext cx="2194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68" name="Google Shape;668;p15"/>
          <p:cNvSpPr txBox="1"/>
          <p:nvPr>
            <p:ph idx="1" type="subTitle"/>
          </p:nvPr>
        </p:nvSpPr>
        <p:spPr>
          <a:xfrm>
            <a:off x="725963" y="2357155"/>
            <a:ext cx="2194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9" name="Google Shape;669;p15"/>
          <p:cNvSpPr txBox="1"/>
          <p:nvPr>
            <p:ph idx="3" type="title"/>
          </p:nvPr>
        </p:nvSpPr>
        <p:spPr>
          <a:xfrm>
            <a:off x="3474751" y="1939338"/>
            <a:ext cx="2194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0" name="Google Shape;670;p15"/>
          <p:cNvSpPr txBox="1"/>
          <p:nvPr>
            <p:ph idx="4" type="subTitle"/>
          </p:nvPr>
        </p:nvSpPr>
        <p:spPr>
          <a:xfrm>
            <a:off x="3474751" y="2357155"/>
            <a:ext cx="2194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1" name="Google Shape;671;p15"/>
          <p:cNvSpPr txBox="1"/>
          <p:nvPr>
            <p:ph idx="5" type="title"/>
          </p:nvPr>
        </p:nvSpPr>
        <p:spPr>
          <a:xfrm>
            <a:off x="725963" y="3449225"/>
            <a:ext cx="2194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2" name="Google Shape;672;p15"/>
          <p:cNvSpPr txBox="1"/>
          <p:nvPr>
            <p:ph idx="6" type="subTitle"/>
          </p:nvPr>
        </p:nvSpPr>
        <p:spPr>
          <a:xfrm>
            <a:off x="725963" y="3971105"/>
            <a:ext cx="2194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3" name="Google Shape;673;p15"/>
          <p:cNvSpPr txBox="1"/>
          <p:nvPr>
            <p:ph idx="7" type="title"/>
          </p:nvPr>
        </p:nvSpPr>
        <p:spPr>
          <a:xfrm>
            <a:off x="3474751" y="3449225"/>
            <a:ext cx="2194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4" name="Google Shape;674;p15"/>
          <p:cNvSpPr txBox="1"/>
          <p:nvPr>
            <p:ph idx="8" type="subTitle"/>
          </p:nvPr>
        </p:nvSpPr>
        <p:spPr>
          <a:xfrm>
            <a:off x="3474751" y="3971105"/>
            <a:ext cx="2194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5" name="Google Shape;675;p15"/>
          <p:cNvSpPr txBox="1"/>
          <p:nvPr>
            <p:ph idx="9" type="title"/>
          </p:nvPr>
        </p:nvSpPr>
        <p:spPr>
          <a:xfrm>
            <a:off x="6223520" y="1998088"/>
            <a:ext cx="2194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6" name="Google Shape;676;p15"/>
          <p:cNvSpPr txBox="1"/>
          <p:nvPr>
            <p:ph idx="13" type="subTitle"/>
          </p:nvPr>
        </p:nvSpPr>
        <p:spPr>
          <a:xfrm>
            <a:off x="6223520" y="2357155"/>
            <a:ext cx="2194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7" name="Google Shape;677;p15"/>
          <p:cNvSpPr txBox="1"/>
          <p:nvPr>
            <p:ph idx="14" type="title"/>
          </p:nvPr>
        </p:nvSpPr>
        <p:spPr>
          <a:xfrm>
            <a:off x="6223520" y="3449225"/>
            <a:ext cx="2194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8" name="Google Shape;678;p15"/>
          <p:cNvSpPr txBox="1"/>
          <p:nvPr>
            <p:ph idx="15" type="subTitle"/>
          </p:nvPr>
        </p:nvSpPr>
        <p:spPr>
          <a:xfrm>
            <a:off x="6223520" y="3971105"/>
            <a:ext cx="2194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9" name="Google Shape;679;p15"/>
          <p:cNvSpPr txBox="1"/>
          <p:nvPr>
            <p:ph hasCustomPrompt="1" idx="16" type="title"/>
          </p:nvPr>
        </p:nvSpPr>
        <p:spPr>
          <a:xfrm>
            <a:off x="1340853" y="1311433"/>
            <a:ext cx="9648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0" name="Google Shape;680;p15"/>
          <p:cNvSpPr txBox="1"/>
          <p:nvPr>
            <p:ph hasCustomPrompt="1" idx="17" type="title"/>
          </p:nvPr>
        </p:nvSpPr>
        <p:spPr>
          <a:xfrm>
            <a:off x="1340853" y="2925416"/>
            <a:ext cx="9648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1" name="Google Shape;681;p15"/>
          <p:cNvSpPr txBox="1"/>
          <p:nvPr>
            <p:ph hasCustomPrompt="1" idx="18" type="title"/>
          </p:nvPr>
        </p:nvSpPr>
        <p:spPr>
          <a:xfrm>
            <a:off x="4089570" y="1311433"/>
            <a:ext cx="9648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2" name="Google Shape;682;p15"/>
          <p:cNvSpPr txBox="1"/>
          <p:nvPr>
            <p:ph hasCustomPrompt="1" idx="19" type="title"/>
          </p:nvPr>
        </p:nvSpPr>
        <p:spPr>
          <a:xfrm>
            <a:off x="4089570" y="2925416"/>
            <a:ext cx="9648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3" name="Google Shape;683;p15"/>
          <p:cNvSpPr txBox="1"/>
          <p:nvPr>
            <p:ph hasCustomPrompt="1" idx="20" type="title"/>
          </p:nvPr>
        </p:nvSpPr>
        <p:spPr>
          <a:xfrm>
            <a:off x="6838394" y="1311433"/>
            <a:ext cx="9648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4" name="Google Shape;684;p15"/>
          <p:cNvSpPr txBox="1"/>
          <p:nvPr>
            <p:ph hasCustomPrompt="1" idx="21" type="title"/>
          </p:nvPr>
        </p:nvSpPr>
        <p:spPr>
          <a:xfrm>
            <a:off x="6838394" y="2925416"/>
            <a:ext cx="9648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685" name="Shape 685"/>
        <p:cNvGrpSpPr/>
        <p:nvPr/>
      </p:nvGrpSpPr>
      <p:grpSpPr>
        <a:xfrm>
          <a:off x="0" y="0"/>
          <a:ext cx="0" cy="0"/>
          <a:chOff x="0" y="0"/>
          <a:chExt cx="0" cy="0"/>
        </a:xfrm>
      </p:grpSpPr>
      <p:grpSp>
        <p:nvGrpSpPr>
          <p:cNvPr id="686" name="Google Shape;686;p16"/>
          <p:cNvGrpSpPr/>
          <p:nvPr/>
        </p:nvGrpSpPr>
        <p:grpSpPr>
          <a:xfrm>
            <a:off x="-420652" y="-237526"/>
            <a:ext cx="9985428" cy="5618664"/>
            <a:chOff x="-420652" y="-237526"/>
            <a:chExt cx="9985428" cy="5618664"/>
          </a:xfrm>
        </p:grpSpPr>
        <p:grpSp>
          <p:nvGrpSpPr>
            <p:cNvPr id="687" name="Google Shape;687;p16"/>
            <p:cNvGrpSpPr/>
            <p:nvPr/>
          </p:nvGrpSpPr>
          <p:grpSpPr>
            <a:xfrm>
              <a:off x="-420652" y="-237526"/>
              <a:ext cx="9985428" cy="5618664"/>
              <a:chOff x="-308903" y="-174652"/>
              <a:chExt cx="9761881" cy="5492878"/>
            </a:xfrm>
          </p:grpSpPr>
          <p:grpSp>
            <p:nvGrpSpPr>
              <p:cNvPr id="688" name="Google Shape;688;p16"/>
              <p:cNvGrpSpPr/>
              <p:nvPr/>
            </p:nvGrpSpPr>
            <p:grpSpPr>
              <a:xfrm>
                <a:off x="-308903" y="-174652"/>
                <a:ext cx="9761881" cy="5492878"/>
                <a:chOff x="-55800" y="-32250"/>
                <a:chExt cx="9255600" cy="5208000"/>
              </a:xfrm>
            </p:grpSpPr>
            <p:grpSp>
              <p:nvGrpSpPr>
                <p:cNvPr id="689" name="Google Shape;689;p16"/>
                <p:cNvGrpSpPr/>
                <p:nvPr/>
              </p:nvGrpSpPr>
              <p:grpSpPr>
                <a:xfrm>
                  <a:off x="466275" y="-32250"/>
                  <a:ext cx="8211450" cy="5208000"/>
                  <a:chOff x="520025" y="-32650"/>
                  <a:chExt cx="8211450" cy="5208000"/>
                </a:xfrm>
              </p:grpSpPr>
              <p:cxnSp>
                <p:nvCxnSpPr>
                  <p:cNvPr id="690" name="Google Shape;690;p16"/>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91" name="Google Shape;691;p16"/>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92" name="Google Shape;692;p16"/>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93" name="Google Shape;693;p16"/>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94" name="Google Shape;694;p16"/>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95" name="Google Shape;695;p16"/>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96" name="Google Shape;696;p16"/>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97" name="Google Shape;697;p16"/>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98" name="Google Shape;698;p16"/>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99" name="Google Shape;699;p16"/>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00" name="Google Shape;700;p16"/>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01" name="Google Shape;701;p16"/>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02" name="Google Shape;702;p16"/>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03" name="Google Shape;703;p16"/>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704" name="Google Shape;704;p16"/>
                <p:cNvGrpSpPr/>
                <p:nvPr/>
              </p:nvGrpSpPr>
              <p:grpSpPr>
                <a:xfrm>
                  <a:off x="-55800" y="440450"/>
                  <a:ext cx="9255600" cy="4262600"/>
                  <a:chOff x="-72950" y="412825"/>
                  <a:chExt cx="9255600" cy="4262600"/>
                </a:xfrm>
              </p:grpSpPr>
              <p:cxnSp>
                <p:nvCxnSpPr>
                  <p:cNvPr id="705" name="Google Shape;705;p16"/>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06" name="Google Shape;706;p16"/>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07" name="Google Shape;707;p16"/>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08" name="Google Shape;708;p16"/>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09" name="Google Shape;709;p16"/>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10" name="Google Shape;710;p16"/>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11" name="Google Shape;711;p16"/>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12" name="Google Shape;712;p16"/>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13" name="Google Shape;713;p16"/>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714" name="Google Shape;714;p16"/>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6"/>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6"/>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6"/>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6"/>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6"/>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6"/>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6"/>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 name="Google Shape;730;p16"/>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16"/>
          <p:cNvSpPr txBox="1"/>
          <p:nvPr>
            <p:ph type="title"/>
          </p:nvPr>
        </p:nvSpPr>
        <p:spPr>
          <a:xfrm>
            <a:off x="2311800" y="1189100"/>
            <a:ext cx="45204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34" name="Google Shape;734;p16"/>
          <p:cNvSpPr txBox="1"/>
          <p:nvPr>
            <p:ph idx="1" type="subTitle"/>
          </p:nvPr>
        </p:nvSpPr>
        <p:spPr>
          <a:xfrm>
            <a:off x="2158550" y="3153500"/>
            <a:ext cx="48729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35" name="Shape 735"/>
        <p:cNvGrpSpPr/>
        <p:nvPr/>
      </p:nvGrpSpPr>
      <p:grpSpPr>
        <a:xfrm>
          <a:off x="0" y="0"/>
          <a:ext cx="0" cy="0"/>
          <a:chOff x="0" y="0"/>
          <a:chExt cx="0" cy="0"/>
        </a:xfrm>
      </p:grpSpPr>
      <p:grpSp>
        <p:nvGrpSpPr>
          <p:cNvPr id="736" name="Google Shape;736;p17"/>
          <p:cNvGrpSpPr/>
          <p:nvPr/>
        </p:nvGrpSpPr>
        <p:grpSpPr>
          <a:xfrm>
            <a:off x="-420652" y="-237526"/>
            <a:ext cx="9985428" cy="5618664"/>
            <a:chOff x="-420652" y="-237526"/>
            <a:chExt cx="9985428" cy="5618664"/>
          </a:xfrm>
        </p:grpSpPr>
        <p:grpSp>
          <p:nvGrpSpPr>
            <p:cNvPr id="737" name="Google Shape;737;p17"/>
            <p:cNvGrpSpPr/>
            <p:nvPr/>
          </p:nvGrpSpPr>
          <p:grpSpPr>
            <a:xfrm>
              <a:off x="-420652" y="-237526"/>
              <a:ext cx="9985428" cy="5618664"/>
              <a:chOff x="-308903" y="-174652"/>
              <a:chExt cx="9761881" cy="5492878"/>
            </a:xfrm>
          </p:grpSpPr>
          <p:grpSp>
            <p:nvGrpSpPr>
              <p:cNvPr id="738" name="Google Shape;738;p17"/>
              <p:cNvGrpSpPr/>
              <p:nvPr/>
            </p:nvGrpSpPr>
            <p:grpSpPr>
              <a:xfrm>
                <a:off x="-308903" y="-174652"/>
                <a:ext cx="9761881" cy="5492878"/>
                <a:chOff x="-55800" y="-32250"/>
                <a:chExt cx="9255600" cy="5208000"/>
              </a:xfrm>
            </p:grpSpPr>
            <p:grpSp>
              <p:nvGrpSpPr>
                <p:cNvPr id="739" name="Google Shape;739;p17"/>
                <p:cNvGrpSpPr/>
                <p:nvPr/>
              </p:nvGrpSpPr>
              <p:grpSpPr>
                <a:xfrm>
                  <a:off x="466275" y="-32250"/>
                  <a:ext cx="8211450" cy="5208000"/>
                  <a:chOff x="520025" y="-32650"/>
                  <a:chExt cx="8211450" cy="5208000"/>
                </a:xfrm>
              </p:grpSpPr>
              <p:cxnSp>
                <p:nvCxnSpPr>
                  <p:cNvPr id="740" name="Google Shape;740;p17"/>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41" name="Google Shape;741;p17"/>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42" name="Google Shape;742;p17"/>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43" name="Google Shape;743;p17"/>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44" name="Google Shape;744;p17"/>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45" name="Google Shape;745;p17"/>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46" name="Google Shape;746;p17"/>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47" name="Google Shape;747;p17"/>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48" name="Google Shape;748;p17"/>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49" name="Google Shape;749;p17"/>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50" name="Google Shape;750;p17"/>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51" name="Google Shape;751;p17"/>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52" name="Google Shape;752;p17"/>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53" name="Google Shape;753;p17"/>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754" name="Google Shape;754;p17"/>
                <p:cNvGrpSpPr/>
                <p:nvPr/>
              </p:nvGrpSpPr>
              <p:grpSpPr>
                <a:xfrm>
                  <a:off x="-55800" y="440450"/>
                  <a:ext cx="9255600" cy="4262600"/>
                  <a:chOff x="-72950" y="412825"/>
                  <a:chExt cx="9255600" cy="4262600"/>
                </a:xfrm>
              </p:grpSpPr>
              <p:cxnSp>
                <p:nvCxnSpPr>
                  <p:cNvPr id="755" name="Google Shape;755;p17"/>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56" name="Google Shape;756;p17"/>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57" name="Google Shape;757;p17"/>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58" name="Google Shape;758;p17"/>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59" name="Google Shape;759;p17"/>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60" name="Google Shape;760;p17"/>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61" name="Google Shape;761;p17"/>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62" name="Google Shape;762;p17"/>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63" name="Google Shape;763;p17"/>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764" name="Google Shape;764;p17"/>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7"/>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7"/>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7"/>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7"/>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7"/>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7"/>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7"/>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7"/>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7"/>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7"/>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7"/>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7"/>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7"/>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7"/>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7"/>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17"/>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 name="Google Shape;783;p17"/>
          <p:cNvSpPr txBox="1"/>
          <p:nvPr>
            <p:ph type="title"/>
          </p:nvPr>
        </p:nvSpPr>
        <p:spPr>
          <a:xfrm>
            <a:off x="993325" y="3879775"/>
            <a:ext cx="7147800" cy="4758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84" name="Google Shape;784;p17"/>
          <p:cNvSpPr txBox="1"/>
          <p:nvPr>
            <p:ph idx="1" type="subTitle"/>
          </p:nvPr>
        </p:nvSpPr>
        <p:spPr>
          <a:xfrm>
            <a:off x="1275325" y="1686325"/>
            <a:ext cx="6583800" cy="164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2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785" name="Shape 785"/>
        <p:cNvGrpSpPr/>
        <p:nvPr/>
      </p:nvGrpSpPr>
      <p:grpSpPr>
        <a:xfrm>
          <a:off x="0" y="0"/>
          <a:ext cx="0" cy="0"/>
          <a:chOff x="0" y="0"/>
          <a:chExt cx="0" cy="0"/>
        </a:xfrm>
      </p:grpSpPr>
      <p:grpSp>
        <p:nvGrpSpPr>
          <p:cNvPr id="786" name="Google Shape;786;p18"/>
          <p:cNvGrpSpPr/>
          <p:nvPr/>
        </p:nvGrpSpPr>
        <p:grpSpPr>
          <a:xfrm>
            <a:off x="-420652" y="-237526"/>
            <a:ext cx="9985428" cy="5618664"/>
            <a:chOff x="-420652" y="-237526"/>
            <a:chExt cx="9985428" cy="5618664"/>
          </a:xfrm>
        </p:grpSpPr>
        <p:grpSp>
          <p:nvGrpSpPr>
            <p:cNvPr id="787" name="Google Shape;787;p18"/>
            <p:cNvGrpSpPr/>
            <p:nvPr/>
          </p:nvGrpSpPr>
          <p:grpSpPr>
            <a:xfrm>
              <a:off x="-420652" y="-237526"/>
              <a:ext cx="9985428" cy="5618664"/>
              <a:chOff x="-308903" y="-174652"/>
              <a:chExt cx="9761881" cy="5492878"/>
            </a:xfrm>
          </p:grpSpPr>
          <p:grpSp>
            <p:nvGrpSpPr>
              <p:cNvPr id="788" name="Google Shape;788;p18"/>
              <p:cNvGrpSpPr/>
              <p:nvPr/>
            </p:nvGrpSpPr>
            <p:grpSpPr>
              <a:xfrm>
                <a:off x="-308903" y="-174652"/>
                <a:ext cx="9761881" cy="5492878"/>
                <a:chOff x="-55800" y="-32250"/>
                <a:chExt cx="9255600" cy="5208000"/>
              </a:xfrm>
            </p:grpSpPr>
            <p:grpSp>
              <p:nvGrpSpPr>
                <p:cNvPr id="789" name="Google Shape;789;p18"/>
                <p:cNvGrpSpPr/>
                <p:nvPr/>
              </p:nvGrpSpPr>
              <p:grpSpPr>
                <a:xfrm>
                  <a:off x="466275" y="-32250"/>
                  <a:ext cx="8211450" cy="5208000"/>
                  <a:chOff x="520025" y="-32650"/>
                  <a:chExt cx="8211450" cy="5208000"/>
                </a:xfrm>
              </p:grpSpPr>
              <p:cxnSp>
                <p:nvCxnSpPr>
                  <p:cNvPr id="790" name="Google Shape;790;p18"/>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91" name="Google Shape;791;p18"/>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92" name="Google Shape;792;p18"/>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93" name="Google Shape;793;p18"/>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94" name="Google Shape;794;p18"/>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95" name="Google Shape;795;p18"/>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96" name="Google Shape;796;p18"/>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97" name="Google Shape;797;p18"/>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98" name="Google Shape;798;p18"/>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99" name="Google Shape;799;p18"/>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00" name="Google Shape;800;p18"/>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01" name="Google Shape;801;p18"/>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02" name="Google Shape;802;p18"/>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03" name="Google Shape;803;p18"/>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804" name="Google Shape;804;p18"/>
                <p:cNvGrpSpPr/>
                <p:nvPr/>
              </p:nvGrpSpPr>
              <p:grpSpPr>
                <a:xfrm>
                  <a:off x="-55800" y="440450"/>
                  <a:ext cx="9255600" cy="4262600"/>
                  <a:chOff x="-72950" y="412825"/>
                  <a:chExt cx="9255600" cy="4262600"/>
                </a:xfrm>
              </p:grpSpPr>
              <p:cxnSp>
                <p:nvCxnSpPr>
                  <p:cNvPr id="805" name="Google Shape;805;p18"/>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06" name="Google Shape;806;p18"/>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07" name="Google Shape;807;p18"/>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08" name="Google Shape;808;p18"/>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09" name="Google Shape;809;p18"/>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10" name="Google Shape;810;p18"/>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11" name="Google Shape;811;p18"/>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12" name="Google Shape;812;p18"/>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13" name="Google Shape;813;p18"/>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814" name="Google Shape;814;p18"/>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8"/>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8"/>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8"/>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8"/>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8"/>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8"/>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8"/>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8"/>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8"/>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8"/>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8"/>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8"/>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8"/>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8"/>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8"/>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 name="Google Shape;830;p18"/>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8"/>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8"/>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 name="Google Shape;833;p18"/>
          <p:cNvSpPr txBox="1"/>
          <p:nvPr>
            <p:ph type="title"/>
          </p:nvPr>
        </p:nvSpPr>
        <p:spPr>
          <a:xfrm>
            <a:off x="725975" y="1357800"/>
            <a:ext cx="5440800" cy="18288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marR="274320" rtl="0" algn="r">
              <a:lnSpc>
                <a:spcPct val="80000"/>
              </a:lnSpc>
              <a:spcBef>
                <a:spcPts val="0"/>
              </a:spcBef>
              <a:spcAft>
                <a:spcPts val="0"/>
              </a:spcAft>
              <a:buSzPts val="3600"/>
              <a:buNone/>
              <a:defRPr sz="5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834" name="Google Shape;834;p18"/>
          <p:cNvSpPr txBox="1"/>
          <p:nvPr>
            <p:ph hasCustomPrompt="1" idx="2" type="title"/>
          </p:nvPr>
        </p:nvSpPr>
        <p:spPr>
          <a:xfrm>
            <a:off x="6334925" y="1357800"/>
            <a:ext cx="2067300" cy="18288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6000"/>
              <a:buNone/>
              <a:defRPr sz="10000">
                <a:solidFill>
                  <a:schemeClr val="lt1"/>
                </a:solidFill>
              </a:defRPr>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835" name="Google Shape;835;p18"/>
          <p:cNvSpPr txBox="1"/>
          <p:nvPr>
            <p:ph idx="1" type="subTitle"/>
          </p:nvPr>
        </p:nvSpPr>
        <p:spPr>
          <a:xfrm>
            <a:off x="725975" y="3351750"/>
            <a:ext cx="7676100" cy="4758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836" name="Shape 836"/>
        <p:cNvGrpSpPr/>
        <p:nvPr/>
      </p:nvGrpSpPr>
      <p:grpSpPr>
        <a:xfrm>
          <a:off x="0" y="0"/>
          <a:ext cx="0" cy="0"/>
          <a:chOff x="0" y="0"/>
          <a:chExt cx="0" cy="0"/>
        </a:xfrm>
      </p:grpSpPr>
      <p:grpSp>
        <p:nvGrpSpPr>
          <p:cNvPr id="837" name="Google Shape;837;p19"/>
          <p:cNvGrpSpPr/>
          <p:nvPr/>
        </p:nvGrpSpPr>
        <p:grpSpPr>
          <a:xfrm>
            <a:off x="-420652" y="-237526"/>
            <a:ext cx="9985428" cy="5618664"/>
            <a:chOff x="-420652" y="-237526"/>
            <a:chExt cx="9985428" cy="5618664"/>
          </a:xfrm>
        </p:grpSpPr>
        <p:grpSp>
          <p:nvGrpSpPr>
            <p:cNvPr id="838" name="Google Shape;838;p19"/>
            <p:cNvGrpSpPr/>
            <p:nvPr/>
          </p:nvGrpSpPr>
          <p:grpSpPr>
            <a:xfrm>
              <a:off x="-420652" y="-237526"/>
              <a:ext cx="9985428" cy="5618664"/>
              <a:chOff x="-308903" y="-174652"/>
              <a:chExt cx="9761881" cy="5492878"/>
            </a:xfrm>
          </p:grpSpPr>
          <p:grpSp>
            <p:nvGrpSpPr>
              <p:cNvPr id="839" name="Google Shape;839;p19"/>
              <p:cNvGrpSpPr/>
              <p:nvPr/>
            </p:nvGrpSpPr>
            <p:grpSpPr>
              <a:xfrm>
                <a:off x="-308903" y="-174652"/>
                <a:ext cx="9761881" cy="5492878"/>
                <a:chOff x="-55800" y="-32250"/>
                <a:chExt cx="9255600" cy="5208000"/>
              </a:xfrm>
            </p:grpSpPr>
            <p:grpSp>
              <p:nvGrpSpPr>
                <p:cNvPr id="840" name="Google Shape;840;p19"/>
                <p:cNvGrpSpPr/>
                <p:nvPr/>
              </p:nvGrpSpPr>
              <p:grpSpPr>
                <a:xfrm>
                  <a:off x="466275" y="-32250"/>
                  <a:ext cx="8211450" cy="5208000"/>
                  <a:chOff x="520025" y="-32650"/>
                  <a:chExt cx="8211450" cy="5208000"/>
                </a:xfrm>
              </p:grpSpPr>
              <p:cxnSp>
                <p:nvCxnSpPr>
                  <p:cNvPr id="841" name="Google Shape;841;p19"/>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42" name="Google Shape;842;p19"/>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43" name="Google Shape;843;p19"/>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44" name="Google Shape;844;p19"/>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45" name="Google Shape;845;p19"/>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46" name="Google Shape;846;p19"/>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47" name="Google Shape;847;p19"/>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48" name="Google Shape;848;p19"/>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49" name="Google Shape;849;p19"/>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50" name="Google Shape;850;p19"/>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51" name="Google Shape;851;p19"/>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52" name="Google Shape;852;p19"/>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53" name="Google Shape;853;p19"/>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54" name="Google Shape;854;p19"/>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855" name="Google Shape;855;p19"/>
                <p:cNvGrpSpPr/>
                <p:nvPr/>
              </p:nvGrpSpPr>
              <p:grpSpPr>
                <a:xfrm>
                  <a:off x="-55800" y="440450"/>
                  <a:ext cx="9255600" cy="4262600"/>
                  <a:chOff x="-72950" y="412825"/>
                  <a:chExt cx="9255600" cy="4262600"/>
                </a:xfrm>
              </p:grpSpPr>
              <p:cxnSp>
                <p:nvCxnSpPr>
                  <p:cNvPr id="856" name="Google Shape;856;p19"/>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57" name="Google Shape;857;p19"/>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58" name="Google Shape;858;p19"/>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59" name="Google Shape;859;p19"/>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60" name="Google Shape;860;p19"/>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61" name="Google Shape;861;p19"/>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62" name="Google Shape;862;p19"/>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63" name="Google Shape;863;p19"/>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64" name="Google Shape;864;p19"/>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865" name="Google Shape;865;p19"/>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9"/>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9"/>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9"/>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9"/>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9"/>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9"/>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9"/>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9"/>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9"/>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9"/>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9"/>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9"/>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9"/>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9"/>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9"/>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 name="Google Shape;881;p19"/>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9"/>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9"/>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 name="Google Shape;884;p19"/>
          <p:cNvSpPr txBox="1"/>
          <p:nvPr>
            <p:ph type="title"/>
          </p:nvPr>
        </p:nvSpPr>
        <p:spPr>
          <a:xfrm>
            <a:off x="3474976" y="1570100"/>
            <a:ext cx="4726200" cy="14814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85" name="Google Shape;885;p19"/>
          <p:cNvSpPr txBox="1"/>
          <p:nvPr>
            <p:ph hasCustomPrompt="1" idx="2" type="title"/>
          </p:nvPr>
        </p:nvSpPr>
        <p:spPr>
          <a:xfrm>
            <a:off x="716425" y="1357800"/>
            <a:ext cx="2377500" cy="18288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6000"/>
              <a:buNone/>
              <a:defRPr sz="10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86" name="Google Shape;886;p19"/>
          <p:cNvSpPr txBox="1"/>
          <p:nvPr>
            <p:ph idx="1" type="subTitle"/>
          </p:nvPr>
        </p:nvSpPr>
        <p:spPr>
          <a:xfrm>
            <a:off x="1569775" y="3351750"/>
            <a:ext cx="59949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887" name="Shape 887"/>
        <p:cNvGrpSpPr/>
        <p:nvPr/>
      </p:nvGrpSpPr>
      <p:grpSpPr>
        <a:xfrm>
          <a:off x="0" y="0"/>
          <a:ext cx="0" cy="0"/>
          <a:chOff x="0" y="0"/>
          <a:chExt cx="0" cy="0"/>
        </a:xfrm>
      </p:grpSpPr>
      <p:grpSp>
        <p:nvGrpSpPr>
          <p:cNvPr id="888" name="Google Shape;888;p20"/>
          <p:cNvGrpSpPr/>
          <p:nvPr/>
        </p:nvGrpSpPr>
        <p:grpSpPr>
          <a:xfrm>
            <a:off x="-420652" y="-237526"/>
            <a:ext cx="9985428" cy="5618664"/>
            <a:chOff x="-420652" y="-237526"/>
            <a:chExt cx="9985428" cy="5618664"/>
          </a:xfrm>
        </p:grpSpPr>
        <p:grpSp>
          <p:nvGrpSpPr>
            <p:cNvPr id="889" name="Google Shape;889;p20"/>
            <p:cNvGrpSpPr/>
            <p:nvPr/>
          </p:nvGrpSpPr>
          <p:grpSpPr>
            <a:xfrm>
              <a:off x="-420652" y="-237526"/>
              <a:ext cx="9985428" cy="5618664"/>
              <a:chOff x="-308903" y="-174652"/>
              <a:chExt cx="9761881" cy="5492878"/>
            </a:xfrm>
          </p:grpSpPr>
          <p:grpSp>
            <p:nvGrpSpPr>
              <p:cNvPr id="890" name="Google Shape;890;p20"/>
              <p:cNvGrpSpPr/>
              <p:nvPr/>
            </p:nvGrpSpPr>
            <p:grpSpPr>
              <a:xfrm>
                <a:off x="-308903" y="-174652"/>
                <a:ext cx="9761881" cy="5492878"/>
                <a:chOff x="-55800" y="-32250"/>
                <a:chExt cx="9255600" cy="5208000"/>
              </a:xfrm>
            </p:grpSpPr>
            <p:grpSp>
              <p:nvGrpSpPr>
                <p:cNvPr id="891" name="Google Shape;891;p20"/>
                <p:cNvGrpSpPr/>
                <p:nvPr/>
              </p:nvGrpSpPr>
              <p:grpSpPr>
                <a:xfrm>
                  <a:off x="466275" y="-32250"/>
                  <a:ext cx="8211450" cy="5208000"/>
                  <a:chOff x="520025" y="-32650"/>
                  <a:chExt cx="8211450" cy="5208000"/>
                </a:xfrm>
              </p:grpSpPr>
              <p:cxnSp>
                <p:nvCxnSpPr>
                  <p:cNvPr id="892" name="Google Shape;892;p20"/>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93" name="Google Shape;893;p20"/>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94" name="Google Shape;894;p20"/>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95" name="Google Shape;895;p20"/>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96" name="Google Shape;896;p20"/>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97" name="Google Shape;897;p20"/>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98" name="Google Shape;898;p20"/>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899" name="Google Shape;899;p20"/>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00" name="Google Shape;900;p20"/>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01" name="Google Shape;901;p20"/>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02" name="Google Shape;902;p20"/>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03" name="Google Shape;903;p20"/>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04" name="Google Shape;904;p20"/>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05" name="Google Shape;905;p20"/>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906" name="Google Shape;906;p20"/>
                <p:cNvGrpSpPr/>
                <p:nvPr/>
              </p:nvGrpSpPr>
              <p:grpSpPr>
                <a:xfrm>
                  <a:off x="-55800" y="440450"/>
                  <a:ext cx="9255600" cy="4262600"/>
                  <a:chOff x="-72950" y="412825"/>
                  <a:chExt cx="9255600" cy="4262600"/>
                </a:xfrm>
              </p:grpSpPr>
              <p:cxnSp>
                <p:nvCxnSpPr>
                  <p:cNvPr id="907" name="Google Shape;907;p20"/>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08" name="Google Shape;908;p20"/>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09" name="Google Shape;909;p20"/>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10" name="Google Shape;910;p20"/>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11" name="Google Shape;911;p20"/>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12" name="Google Shape;912;p20"/>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13" name="Google Shape;913;p20"/>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14" name="Google Shape;914;p20"/>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15" name="Google Shape;915;p20"/>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916" name="Google Shape;916;p20"/>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0"/>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0"/>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0"/>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0"/>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0"/>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0"/>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0"/>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0"/>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0"/>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0"/>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0"/>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0"/>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0"/>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0"/>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0"/>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 name="Google Shape;932;p20"/>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0"/>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0"/>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5" name="Google Shape;935;p20"/>
          <p:cNvSpPr txBox="1"/>
          <p:nvPr>
            <p:ph type="title"/>
          </p:nvPr>
        </p:nvSpPr>
        <p:spPr>
          <a:xfrm>
            <a:off x="1428025" y="2333850"/>
            <a:ext cx="6278400" cy="16458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80000"/>
              </a:lnSpc>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36" name="Google Shape;936;p20"/>
          <p:cNvSpPr txBox="1"/>
          <p:nvPr>
            <p:ph hasCustomPrompt="1" idx="2" type="title"/>
          </p:nvPr>
        </p:nvSpPr>
        <p:spPr>
          <a:xfrm>
            <a:off x="3381775" y="535650"/>
            <a:ext cx="2377500" cy="16458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6000"/>
              <a:buNone/>
              <a:defRPr sz="10000">
                <a:solidFill>
                  <a:schemeClr val="l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937" name="Google Shape;937;p20"/>
          <p:cNvSpPr txBox="1"/>
          <p:nvPr>
            <p:ph idx="1" type="subTitle"/>
          </p:nvPr>
        </p:nvSpPr>
        <p:spPr>
          <a:xfrm>
            <a:off x="1428025" y="4132050"/>
            <a:ext cx="6278400" cy="4758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grpSp>
        <p:nvGrpSpPr>
          <p:cNvPr id="59" name="Google Shape;59;p3"/>
          <p:cNvGrpSpPr/>
          <p:nvPr/>
        </p:nvGrpSpPr>
        <p:grpSpPr>
          <a:xfrm flipH="1">
            <a:off x="-420652" y="-237526"/>
            <a:ext cx="9985428" cy="5618664"/>
            <a:chOff x="-420652" y="-237526"/>
            <a:chExt cx="9985428" cy="5618664"/>
          </a:xfrm>
        </p:grpSpPr>
        <p:grpSp>
          <p:nvGrpSpPr>
            <p:cNvPr id="60" name="Google Shape;60;p3"/>
            <p:cNvGrpSpPr/>
            <p:nvPr/>
          </p:nvGrpSpPr>
          <p:grpSpPr>
            <a:xfrm>
              <a:off x="-420652" y="-237526"/>
              <a:ext cx="9985428" cy="5618664"/>
              <a:chOff x="-308903" y="-174652"/>
              <a:chExt cx="9761881" cy="5492878"/>
            </a:xfrm>
          </p:grpSpPr>
          <p:grpSp>
            <p:nvGrpSpPr>
              <p:cNvPr id="61" name="Google Shape;61;p3"/>
              <p:cNvGrpSpPr/>
              <p:nvPr/>
            </p:nvGrpSpPr>
            <p:grpSpPr>
              <a:xfrm>
                <a:off x="-308903" y="-174652"/>
                <a:ext cx="9761881" cy="5492878"/>
                <a:chOff x="-55800" y="-32250"/>
                <a:chExt cx="9255600" cy="5208000"/>
              </a:xfrm>
            </p:grpSpPr>
            <p:grpSp>
              <p:nvGrpSpPr>
                <p:cNvPr id="62" name="Google Shape;62;p3"/>
                <p:cNvGrpSpPr/>
                <p:nvPr/>
              </p:nvGrpSpPr>
              <p:grpSpPr>
                <a:xfrm>
                  <a:off x="466275" y="-32250"/>
                  <a:ext cx="8211450" cy="5208000"/>
                  <a:chOff x="520025" y="-32650"/>
                  <a:chExt cx="8211450" cy="5208000"/>
                </a:xfrm>
              </p:grpSpPr>
              <p:cxnSp>
                <p:nvCxnSpPr>
                  <p:cNvPr id="63" name="Google Shape;63;p3"/>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4" name="Google Shape;64;p3"/>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5" name="Google Shape;65;p3"/>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6" name="Google Shape;66;p3"/>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7" name="Google Shape;67;p3"/>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8" name="Google Shape;68;p3"/>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69" name="Google Shape;69;p3"/>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0" name="Google Shape;70;p3"/>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1" name="Google Shape;71;p3"/>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2" name="Google Shape;72;p3"/>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3" name="Google Shape;73;p3"/>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4" name="Google Shape;74;p3"/>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5" name="Google Shape;75;p3"/>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76" name="Google Shape;76;p3"/>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77" name="Google Shape;77;p3"/>
                <p:cNvGrpSpPr/>
                <p:nvPr/>
              </p:nvGrpSpPr>
              <p:grpSpPr>
                <a:xfrm>
                  <a:off x="-55800" y="440450"/>
                  <a:ext cx="9255600" cy="4262600"/>
                  <a:chOff x="-72950" y="412825"/>
                  <a:chExt cx="9255600" cy="4262600"/>
                </a:xfrm>
              </p:grpSpPr>
              <p:cxnSp>
                <p:nvCxnSpPr>
                  <p:cNvPr id="78" name="Google Shape;78;p3"/>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79" name="Google Shape;79;p3"/>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0" name="Google Shape;80;p3"/>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1" name="Google Shape;81;p3"/>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2" name="Google Shape;82;p3"/>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3" name="Google Shape;83;p3"/>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4" name="Google Shape;84;p3"/>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5" name="Google Shape;85;p3"/>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86" name="Google Shape;86;p3"/>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87" name="Google Shape;87;p3"/>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3"/>
          <p:cNvSpPr txBox="1"/>
          <p:nvPr>
            <p:ph type="title"/>
          </p:nvPr>
        </p:nvSpPr>
        <p:spPr>
          <a:xfrm>
            <a:off x="1432800" y="2333850"/>
            <a:ext cx="6278400" cy="16458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7" name="Google Shape;107;p3"/>
          <p:cNvSpPr txBox="1"/>
          <p:nvPr>
            <p:ph hasCustomPrompt="1" idx="2" type="title"/>
          </p:nvPr>
        </p:nvSpPr>
        <p:spPr>
          <a:xfrm>
            <a:off x="3381775" y="535650"/>
            <a:ext cx="2377500" cy="16458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6000"/>
              <a:buNone/>
              <a:defRPr sz="10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8" name="Google Shape;108;p3"/>
          <p:cNvSpPr txBox="1"/>
          <p:nvPr>
            <p:ph idx="1" type="subTitle"/>
          </p:nvPr>
        </p:nvSpPr>
        <p:spPr>
          <a:xfrm>
            <a:off x="1428025" y="4132050"/>
            <a:ext cx="6278400" cy="4758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4">
    <p:spTree>
      <p:nvGrpSpPr>
        <p:cNvPr id="938" name="Shape 938"/>
        <p:cNvGrpSpPr/>
        <p:nvPr/>
      </p:nvGrpSpPr>
      <p:grpSpPr>
        <a:xfrm>
          <a:off x="0" y="0"/>
          <a:ext cx="0" cy="0"/>
          <a:chOff x="0" y="0"/>
          <a:chExt cx="0" cy="0"/>
        </a:xfrm>
      </p:grpSpPr>
      <p:grpSp>
        <p:nvGrpSpPr>
          <p:cNvPr id="939" name="Google Shape;939;p21"/>
          <p:cNvGrpSpPr/>
          <p:nvPr/>
        </p:nvGrpSpPr>
        <p:grpSpPr>
          <a:xfrm>
            <a:off x="-420652" y="-237526"/>
            <a:ext cx="9985428" cy="5618664"/>
            <a:chOff x="-420652" y="-237526"/>
            <a:chExt cx="9985428" cy="5618664"/>
          </a:xfrm>
        </p:grpSpPr>
        <p:grpSp>
          <p:nvGrpSpPr>
            <p:cNvPr id="940" name="Google Shape;940;p21"/>
            <p:cNvGrpSpPr/>
            <p:nvPr/>
          </p:nvGrpSpPr>
          <p:grpSpPr>
            <a:xfrm>
              <a:off x="-420652" y="-237526"/>
              <a:ext cx="9985428" cy="5618664"/>
              <a:chOff x="-308903" y="-174652"/>
              <a:chExt cx="9761881" cy="5492878"/>
            </a:xfrm>
          </p:grpSpPr>
          <p:grpSp>
            <p:nvGrpSpPr>
              <p:cNvPr id="941" name="Google Shape;941;p21"/>
              <p:cNvGrpSpPr/>
              <p:nvPr/>
            </p:nvGrpSpPr>
            <p:grpSpPr>
              <a:xfrm>
                <a:off x="-308903" y="-174652"/>
                <a:ext cx="9761881" cy="5492878"/>
                <a:chOff x="-55800" y="-32250"/>
                <a:chExt cx="9255600" cy="5208000"/>
              </a:xfrm>
            </p:grpSpPr>
            <p:grpSp>
              <p:nvGrpSpPr>
                <p:cNvPr id="942" name="Google Shape;942;p21"/>
                <p:cNvGrpSpPr/>
                <p:nvPr/>
              </p:nvGrpSpPr>
              <p:grpSpPr>
                <a:xfrm>
                  <a:off x="466275" y="-32250"/>
                  <a:ext cx="8211450" cy="5208000"/>
                  <a:chOff x="520025" y="-32650"/>
                  <a:chExt cx="8211450" cy="5208000"/>
                </a:xfrm>
              </p:grpSpPr>
              <p:cxnSp>
                <p:nvCxnSpPr>
                  <p:cNvPr id="943" name="Google Shape;943;p21"/>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44" name="Google Shape;944;p21"/>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45" name="Google Shape;945;p21"/>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46" name="Google Shape;946;p21"/>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47" name="Google Shape;947;p21"/>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48" name="Google Shape;948;p21"/>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49" name="Google Shape;949;p21"/>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50" name="Google Shape;950;p21"/>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51" name="Google Shape;951;p21"/>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52" name="Google Shape;952;p21"/>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53" name="Google Shape;953;p21"/>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54" name="Google Shape;954;p21"/>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55" name="Google Shape;955;p21"/>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56" name="Google Shape;956;p21"/>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957" name="Google Shape;957;p21"/>
                <p:cNvGrpSpPr/>
                <p:nvPr/>
              </p:nvGrpSpPr>
              <p:grpSpPr>
                <a:xfrm>
                  <a:off x="-55800" y="440450"/>
                  <a:ext cx="9255600" cy="4262600"/>
                  <a:chOff x="-72950" y="412825"/>
                  <a:chExt cx="9255600" cy="4262600"/>
                </a:xfrm>
              </p:grpSpPr>
              <p:cxnSp>
                <p:nvCxnSpPr>
                  <p:cNvPr id="958" name="Google Shape;958;p21"/>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59" name="Google Shape;959;p21"/>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60" name="Google Shape;960;p21"/>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61" name="Google Shape;961;p21"/>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62" name="Google Shape;962;p21"/>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63" name="Google Shape;963;p21"/>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64" name="Google Shape;964;p21"/>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65" name="Google Shape;965;p21"/>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966" name="Google Shape;966;p21"/>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967" name="Google Shape;967;p21"/>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1"/>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1"/>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1"/>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1"/>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1"/>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1"/>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1"/>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1"/>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1"/>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1"/>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1"/>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1"/>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1"/>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1"/>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1"/>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 name="Google Shape;983;p21"/>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1"/>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1"/>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6" name="Google Shape;986;p21"/>
          <p:cNvSpPr txBox="1"/>
          <p:nvPr>
            <p:ph type="title"/>
          </p:nvPr>
        </p:nvSpPr>
        <p:spPr>
          <a:xfrm>
            <a:off x="823250" y="1477350"/>
            <a:ext cx="4949700" cy="1645800"/>
          </a:xfrm>
          <a:prstGeom prst="rect">
            <a:avLst/>
          </a:prstGeom>
        </p:spPr>
        <p:txBody>
          <a:bodyPr anchorCtr="0" anchor="ctr" bIns="91425" lIns="91425" spcFirstLastPara="1" rIns="91425" wrap="square" tIns="91425">
            <a:noAutofit/>
          </a:bodyPr>
          <a:lstStyle>
            <a:lvl1pPr lvl="0" rtl="0" algn="r">
              <a:lnSpc>
                <a:spcPct val="80000"/>
              </a:lnSpc>
              <a:spcBef>
                <a:spcPts val="0"/>
              </a:spcBef>
              <a:spcAft>
                <a:spcPts val="0"/>
              </a:spcAft>
              <a:buSzPts val="3600"/>
              <a:buNone/>
              <a:defRPr sz="5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987" name="Google Shape;987;p21"/>
          <p:cNvSpPr txBox="1"/>
          <p:nvPr>
            <p:ph hasCustomPrompt="1" idx="2" type="title"/>
          </p:nvPr>
        </p:nvSpPr>
        <p:spPr>
          <a:xfrm>
            <a:off x="6195625" y="1739700"/>
            <a:ext cx="2067300" cy="13953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6000"/>
              <a:buNone/>
              <a:defRPr sz="10000">
                <a:solidFill>
                  <a:schemeClr val="lt1"/>
                </a:solidFill>
              </a:defRPr>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988" name="Google Shape;988;p21"/>
          <p:cNvSpPr txBox="1"/>
          <p:nvPr>
            <p:ph idx="1" type="subTitle"/>
          </p:nvPr>
        </p:nvSpPr>
        <p:spPr>
          <a:xfrm>
            <a:off x="716425" y="3351750"/>
            <a:ext cx="7701600" cy="4758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SECTION_HEADER_5">
    <p:spTree>
      <p:nvGrpSpPr>
        <p:cNvPr id="989" name="Shape 989"/>
        <p:cNvGrpSpPr/>
        <p:nvPr/>
      </p:nvGrpSpPr>
      <p:grpSpPr>
        <a:xfrm>
          <a:off x="0" y="0"/>
          <a:ext cx="0" cy="0"/>
          <a:chOff x="0" y="0"/>
          <a:chExt cx="0" cy="0"/>
        </a:xfrm>
      </p:grpSpPr>
      <p:grpSp>
        <p:nvGrpSpPr>
          <p:cNvPr id="990" name="Google Shape;990;p22"/>
          <p:cNvGrpSpPr/>
          <p:nvPr/>
        </p:nvGrpSpPr>
        <p:grpSpPr>
          <a:xfrm>
            <a:off x="-420652" y="-237526"/>
            <a:ext cx="9985428" cy="5618664"/>
            <a:chOff x="-420652" y="-237526"/>
            <a:chExt cx="9985428" cy="5618664"/>
          </a:xfrm>
        </p:grpSpPr>
        <p:grpSp>
          <p:nvGrpSpPr>
            <p:cNvPr id="991" name="Google Shape;991;p22"/>
            <p:cNvGrpSpPr/>
            <p:nvPr/>
          </p:nvGrpSpPr>
          <p:grpSpPr>
            <a:xfrm>
              <a:off x="-420652" y="-237526"/>
              <a:ext cx="9985428" cy="5618664"/>
              <a:chOff x="-308903" y="-174652"/>
              <a:chExt cx="9761881" cy="5492878"/>
            </a:xfrm>
          </p:grpSpPr>
          <p:grpSp>
            <p:nvGrpSpPr>
              <p:cNvPr id="992" name="Google Shape;992;p22"/>
              <p:cNvGrpSpPr/>
              <p:nvPr/>
            </p:nvGrpSpPr>
            <p:grpSpPr>
              <a:xfrm>
                <a:off x="-308903" y="-174652"/>
                <a:ext cx="9761881" cy="5492878"/>
                <a:chOff x="-55800" y="-32250"/>
                <a:chExt cx="9255600" cy="5208000"/>
              </a:xfrm>
            </p:grpSpPr>
            <p:grpSp>
              <p:nvGrpSpPr>
                <p:cNvPr id="993" name="Google Shape;993;p22"/>
                <p:cNvGrpSpPr/>
                <p:nvPr/>
              </p:nvGrpSpPr>
              <p:grpSpPr>
                <a:xfrm>
                  <a:off x="466275" y="-32250"/>
                  <a:ext cx="8211450" cy="5208000"/>
                  <a:chOff x="520025" y="-32650"/>
                  <a:chExt cx="8211450" cy="5208000"/>
                </a:xfrm>
              </p:grpSpPr>
              <p:cxnSp>
                <p:nvCxnSpPr>
                  <p:cNvPr id="994" name="Google Shape;994;p22"/>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95" name="Google Shape;995;p22"/>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96" name="Google Shape;996;p22"/>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97" name="Google Shape;997;p22"/>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98" name="Google Shape;998;p22"/>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999" name="Google Shape;999;p22"/>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00" name="Google Shape;1000;p22"/>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01" name="Google Shape;1001;p22"/>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02" name="Google Shape;1002;p22"/>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03" name="Google Shape;1003;p22"/>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04" name="Google Shape;1004;p22"/>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05" name="Google Shape;1005;p22"/>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06" name="Google Shape;1006;p22"/>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07" name="Google Shape;1007;p22"/>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008" name="Google Shape;1008;p22"/>
                <p:cNvGrpSpPr/>
                <p:nvPr/>
              </p:nvGrpSpPr>
              <p:grpSpPr>
                <a:xfrm>
                  <a:off x="-55800" y="440450"/>
                  <a:ext cx="9255600" cy="4262600"/>
                  <a:chOff x="-72950" y="412825"/>
                  <a:chExt cx="9255600" cy="4262600"/>
                </a:xfrm>
              </p:grpSpPr>
              <p:cxnSp>
                <p:nvCxnSpPr>
                  <p:cNvPr id="1009" name="Google Shape;1009;p22"/>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10" name="Google Shape;1010;p22"/>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11" name="Google Shape;1011;p22"/>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12" name="Google Shape;1012;p22"/>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13" name="Google Shape;1013;p22"/>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14" name="Google Shape;1014;p22"/>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15" name="Google Shape;1015;p22"/>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16" name="Google Shape;1016;p22"/>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17" name="Google Shape;1017;p22"/>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018" name="Google Shape;1018;p22"/>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2"/>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2"/>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2"/>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2"/>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2"/>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2"/>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2"/>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2"/>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2"/>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2"/>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2"/>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2"/>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2"/>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2"/>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2"/>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4" name="Google Shape;1034;p22"/>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2"/>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2"/>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22"/>
          <p:cNvSpPr txBox="1"/>
          <p:nvPr>
            <p:ph type="title"/>
          </p:nvPr>
        </p:nvSpPr>
        <p:spPr>
          <a:xfrm>
            <a:off x="3246375" y="1370550"/>
            <a:ext cx="5162100" cy="18288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80000"/>
              </a:lnSpc>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38" name="Google Shape;1038;p22"/>
          <p:cNvSpPr txBox="1"/>
          <p:nvPr>
            <p:ph hasCustomPrompt="1" idx="2" type="title"/>
          </p:nvPr>
        </p:nvSpPr>
        <p:spPr>
          <a:xfrm>
            <a:off x="716425" y="1370550"/>
            <a:ext cx="2377500" cy="18288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6000"/>
              <a:buNone/>
              <a:defRPr sz="10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39" name="Google Shape;1039;p22"/>
          <p:cNvSpPr txBox="1"/>
          <p:nvPr>
            <p:ph idx="1" type="subTitle"/>
          </p:nvPr>
        </p:nvSpPr>
        <p:spPr>
          <a:xfrm>
            <a:off x="716425" y="3351750"/>
            <a:ext cx="7692000" cy="4758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1040" name="Shape 1040"/>
        <p:cNvGrpSpPr/>
        <p:nvPr/>
      </p:nvGrpSpPr>
      <p:grpSpPr>
        <a:xfrm>
          <a:off x="0" y="0"/>
          <a:ext cx="0" cy="0"/>
          <a:chOff x="0" y="0"/>
          <a:chExt cx="0" cy="0"/>
        </a:xfrm>
      </p:grpSpPr>
      <p:grpSp>
        <p:nvGrpSpPr>
          <p:cNvPr id="1041" name="Google Shape;1041;p23"/>
          <p:cNvGrpSpPr/>
          <p:nvPr/>
        </p:nvGrpSpPr>
        <p:grpSpPr>
          <a:xfrm>
            <a:off x="-420652" y="-237526"/>
            <a:ext cx="9985428" cy="5618664"/>
            <a:chOff x="-420652" y="-237526"/>
            <a:chExt cx="9985428" cy="5618664"/>
          </a:xfrm>
        </p:grpSpPr>
        <p:grpSp>
          <p:nvGrpSpPr>
            <p:cNvPr id="1042" name="Google Shape;1042;p23"/>
            <p:cNvGrpSpPr/>
            <p:nvPr/>
          </p:nvGrpSpPr>
          <p:grpSpPr>
            <a:xfrm>
              <a:off x="-420652" y="-237526"/>
              <a:ext cx="9985428" cy="5618664"/>
              <a:chOff x="-308903" y="-174652"/>
              <a:chExt cx="9761881" cy="5492878"/>
            </a:xfrm>
          </p:grpSpPr>
          <p:grpSp>
            <p:nvGrpSpPr>
              <p:cNvPr id="1043" name="Google Shape;1043;p23"/>
              <p:cNvGrpSpPr/>
              <p:nvPr/>
            </p:nvGrpSpPr>
            <p:grpSpPr>
              <a:xfrm>
                <a:off x="-308903" y="-174652"/>
                <a:ext cx="9761881" cy="5492878"/>
                <a:chOff x="-55800" y="-32250"/>
                <a:chExt cx="9255600" cy="5208000"/>
              </a:xfrm>
            </p:grpSpPr>
            <p:grpSp>
              <p:nvGrpSpPr>
                <p:cNvPr id="1044" name="Google Shape;1044;p23"/>
                <p:cNvGrpSpPr/>
                <p:nvPr/>
              </p:nvGrpSpPr>
              <p:grpSpPr>
                <a:xfrm>
                  <a:off x="466275" y="-32250"/>
                  <a:ext cx="8211450" cy="5208000"/>
                  <a:chOff x="520025" y="-32650"/>
                  <a:chExt cx="8211450" cy="5208000"/>
                </a:xfrm>
              </p:grpSpPr>
              <p:cxnSp>
                <p:nvCxnSpPr>
                  <p:cNvPr id="1045" name="Google Shape;1045;p23"/>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46" name="Google Shape;1046;p23"/>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47" name="Google Shape;1047;p23"/>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48" name="Google Shape;1048;p23"/>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49" name="Google Shape;1049;p23"/>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50" name="Google Shape;1050;p23"/>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51" name="Google Shape;1051;p23"/>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52" name="Google Shape;1052;p23"/>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53" name="Google Shape;1053;p23"/>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54" name="Google Shape;1054;p23"/>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55" name="Google Shape;1055;p23"/>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56" name="Google Shape;1056;p23"/>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57" name="Google Shape;1057;p23"/>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58" name="Google Shape;1058;p23"/>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059" name="Google Shape;1059;p23"/>
                <p:cNvGrpSpPr/>
                <p:nvPr/>
              </p:nvGrpSpPr>
              <p:grpSpPr>
                <a:xfrm>
                  <a:off x="-55800" y="440450"/>
                  <a:ext cx="9255600" cy="4262600"/>
                  <a:chOff x="-72950" y="412825"/>
                  <a:chExt cx="9255600" cy="4262600"/>
                </a:xfrm>
              </p:grpSpPr>
              <p:cxnSp>
                <p:nvCxnSpPr>
                  <p:cNvPr id="1060" name="Google Shape;1060;p23"/>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61" name="Google Shape;1061;p23"/>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62" name="Google Shape;1062;p23"/>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63" name="Google Shape;1063;p23"/>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64" name="Google Shape;1064;p23"/>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65" name="Google Shape;1065;p23"/>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66" name="Google Shape;1066;p23"/>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67" name="Google Shape;1067;p23"/>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068" name="Google Shape;1068;p23"/>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069" name="Google Shape;1069;p23"/>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3"/>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3"/>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3"/>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3"/>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3"/>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3"/>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3"/>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3"/>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3"/>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3"/>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3"/>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3"/>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3"/>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3"/>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3"/>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5" name="Google Shape;1085;p23"/>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3"/>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3"/>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 name="Google Shape;1088;p23"/>
          <p:cNvSpPr txBox="1"/>
          <p:nvPr>
            <p:ph type="title"/>
          </p:nvPr>
        </p:nvSpPr>
        <p:spPr>
          <a:xfrm>
            <a:off x="720000" y="2936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89" name="Google Shape;1089;p23"/>
          <p:cNvSpPr txBox="1"/>
          <p:nvPr>
            <p:ph idx="1" type="subTitle"/>
          </p:nvPr>
        </p:nvSpPr>
        <p:spPr>
          <a:xfrm>
            <a:off x="720000" y="3508800"/>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1090" name="Shape 1090"/>
        <p:cNvGrpSpPr/>
        <p:nvPr/>
      </p:nvGrpSpPr>
      <p:grpSpPr>
        <a:xfrm>
          <a:off x="0" y="0"/>
          <a:ext cx="0" cy="0"/>
          <a:chOff x="0" y="0"/>
          <a:chExt cx="0" cy="0"/>
        </a:xfrm>
      </p:grpSpPr>
      <p:grpSp>
        <p:nvGrpSpPr>
          <p:cNvPr id="1091" name="Google Shape;1091;p24"/>
          <p:cNvGrpSpPr/>
          <p:nvPr/>
        </p:nvGrpSpPr>
        <p:grpSpPr>
          <a:xfrm>
            <a:off x="-420652" y="-237526"/>
            <a:ext cx="9985428" cy="5618664"/>
            <a:chOff x="-420652" y="-237526"/>
            <a:chExt cx="9985428" cy="5618664"/>
          </a:xfrm>
        </p:grpSpPr>
        <p:grpSp>
          <p:nvGrpSpPr>
            <p:cNvPr id="1092" name="Google Shape;1092;p24"/>
            <p:cNvGrpSpPr/>
            <p:nvPr/>
          </p:nvGrpSpPr>
          <p:grpSpPr>
            <a:xfrm>
              <a:off x="-420652" y="-237526"/>
              <a:ext cx="9985428" cy="5618664"/>
              <a:chOff x="-308903" y="-174652"/>
              <a:chExt cx="9761881" cy="5492878"/>
            </a:xfrm>
          </p:grpSpPr>
          <p:grpSp>
            <p:nvGrpSpPr>
              <p:cNvPr id="1093" name="Google Shape;1093;p24"/>
              <p:cNvGrpSpPr/>
              <p:nvPr/>
            </p:nvGrpSpPr>
            <p:grpSpPr>
              <a:xfrm>
                <a:off x="-308903" y="-174652"/>
                <a:ext cx="9761881" cy="5492878"/>
                <a:chOff x="-55800" y="-32250"/>
                <a:chExt cx="9255600" cy="5208000"/>
              </a:xfrm>
            </p:grpSpPr>
            <p:grpSp>
              <p:nvGrpSpPr>
                <p:cNvPr id="1094" name="Google Shape;1094;p24"/>
                <p:cNvGrpSpPr/>
                <p:nvPr/>
              </p:nvGrpSpPr>
              <p:grpSpPr>
                <a:xfrm>
                  <a:off x="466275" y="-32250"/>
                  <a:ext cx="8211450" cy="5208000"/>
                  <a:chOff x="520025" y="-32650"/>
                  <a:chExt cx="8211450" cy="5208000"/>
                </a:xfrm>
              </p:grpSpPr>
              <p:cxnSp>
                <p:nvCxnSpPr>
                  <p:cNvPr id="1095" name="Google Shape;1095;p24"/>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96" name="Google Shape;1096;p24"/>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97" name="Google Shape;1097;p24"/>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98" name="Google Shape;1098;p24"/>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099" name="Google Shape;1099;p24"/>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00" name="Google Shape;1100;p24"/>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01" name="Google Shape;1101;p24"/>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02" name="Google Shape;1102;p24"/>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03" name="Google Shape;1103;p24"/>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04" name="Google Shape;1104;p24"/>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05" name="Google Shape;1105;p24"/>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06" name="Google Shape;1106;p24"/>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07" name="Google Shape;1107;p24"/>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08" name="Google Shape;1108;p24"/>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109" name="Google Shape;1109;p24"/>
                <p:cNvGrpSpPr/>
                <p:nvPr/>
              </p:nvGrpSpPr>
              <p:grpSpPr>
                <a:xfrm>
                  <a:off x="-55800" y="440450"/>
                  <a:ext cx="9255600" cy="4262600"/>
                  <a:chOff x="-72950" y="412825"/>
                  <a:chExt cx="9255600" cy="4262600"/>
                </a:xfrm>
              </p:grpSpPr>
              <p:cxnSp>
                <p:nvCxnSpPr>
                  <p:cNvPr id="1110" name="Google Shape;1110;p24"/>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11" name="Google Shape;1111;p24"/>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12" name="Google Shape;1112;p24"/>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13" name="Google Shape;1113;p24"/>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14" name="Google Shape;1114;p24"/>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15" name="Google Shape;1115;p24"/>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16" name="Google Shape;1116;p24"/>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17" name="Google Shape;1117;p24"/>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18" name="Google Shape;1118;p24"/>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119" name="Google Shape;1119;p24"/>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4"/>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4"/>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4"/>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4"/>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4"/>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4"/>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4"/>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4"/>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4"/>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4"/>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4"/>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4"/>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4"/>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4"/>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4"/>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5" name="Google Shape;1135;p24"/>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4"/>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4"/>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8" name="Google Shape;1138;p24"/>
          <p:cNvSpPr txBox="1"/>
          <p:nvPr>
            <p:ph type="title"/>
          </p:nvPr>
        </p:nvSpPr>
        <p:spPr>
          <a:xfrm>
            <a:off x="720000" y="1745250"/>
            <a:ext cx="3233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9" name="Google Shape;1139;p24"/>
          <p:cNvSpPr txBox="1"/>
          <p:nvPr>
            <p:ph idx="1" type="subTitle"/>
          </p:nvPr>
        </p:nvSpPr>
        <p:spPr>
          <a:xfrm>
            <a:off x="720000" y="2317950"/>
            <a:ext cx="25755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1140" name="Shape 1140"/>
        <p:cNvGrpSpPr/>
        <p:nvPr/>
      </p:nvGrpSpPr>
      <p:grpSpPr>
        <a:xfrm>
          <a:off x="0" y="0"/>
          <a:ext cx="0" cy="0"/>
          <a:chOff x="0" y="0"/>
          <a:chExt cx="0" cy="0"/>
        </a:xfrm>
      </p:grpSpPr>
      <p:grpSp>
        <p:nvGrpSpPr>
          <p:cNvPr id="1141" name="Google Shape;1141;p25"/>
          <p:cNvGrpSpPr/>
          <p:nvPr/>
        </p:nvGrpSpPr>
        <p:grpSpPr>
          <a:xfrm>
            <a:off x="-420652" y="-237526"/>
            <a:ext cx="9985428" cy="5618664"/>
            <a:chOff x="-420652" y="-237526"/>
            <a:chExt cx="9985428" cy="5618664"/>
          </a:xfrm>
        </p:grpSpPr>
        <p:grpSp>
          <p:nvGrpSpPr>
            <p:cNvPr id="1142" name="Google Shape;1142;p25"/>
            <p:cNvGrpSpPr/>
            <p:nvPr/>
          </p:nvGrpSpPr>
          <p:grpSpPr>
            <a:xfrm>
              <a:off x="-420652" y="-237526"/>
              <a:ext cx="9985428" cy="5618664"/>
              <a:chOff x="-308903" y="-174652"/>
              <a:chExt cx="9761881" cy="5492878"/>
            </a:xfrm>
          </p:grpSpPr>
          <p:grpSp>
            <p:nvGrpSpPr>
              <p:cNvPr id="1143" name="Google Shape;1143;p25"/>
              <p:cNvGrpSpPr/>
              <p:nvPr/>
            </p:nvGrpSpPr>
            <p:grpSpPr>
              <a:xfrm>
                <a:off x="-308903" y="-174652"/>
                <a:ext cx="9761881" cy="5492878"/>
                <a:chOff x="-55800" y="-32250"/>
                <a:chExt cx="9255600" cy="5208000"/>
              </a:xfrm>
            </p:grpSpPr>
            <p:grpSp>
              <p:nvGrpSpPr>
                <p:cNvPr id="1144" name="Google Shape;1144;p25"/>
                <p:cNvGrpSpPr/>
                <p:nvPr/>
              </p:nvGrpSpPr>
              <p:grpSpPr>
                <a:xfrm>
                  <a:off x="466275" y="-32250"/>
                  <a:ext cx="8211450" cy="5208000"/>
                  <a:chOff x="520025" y="-32650"/>
                  <a:chExt cx="8211450" cy="5208000"/>
                </a:xfrm>
              </p:grpSpPr>
              <p:cxnSp>
                <p:nvCxnSpPr>
                  <p:cNvPr id="1145" name="Google Shape;1145;p25"/>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46" name="Google Shape;1146;p25"/>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47" name="Google Shape;1147;p25"/>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48" name="Google Shape;1148;p25"/>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49" name="Google Shape;1149;p25"/>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50" name="Google Shape;1150;p25"/>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51" name="Google Shape;1151;p25"/>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52" name="Google Shape;1152;p25"/>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53" name="Google Shape;1153;p25"/>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54" name="Google Shape;1154;p25"/>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55" name="Google Shape;1155;p25"/>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56" name="Google Shape;1156;p25"/>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57" name="Google Shape;1157;p25"/>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58" name="Google Shape;1158;p25"/>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159" name="Google Shape;1159;p25"/>
                <p:cNvGrpSpPr/>
                <p:nvPr/>
              </p:nvGrpSpPr>
              <p:grpSpPr>
                <a:xfrm>
                  <a:off x="-55800" y="440450"/>
                  <a:ext cx="9255600" cy="4262600"/>
                  <a:chOff x="-72950" y="412825"/>
                  <a:chExt cx="9255600" cy="4262600"/>
                </a:xfrm>
              </p:grpSpPr>
              <p:cxnSp>
                <p:nvCxnSpPr>
                  <p:cNvPr id="1160" name="Google Shape;1160;p25"/>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61" name="Google Shape;1161;p25"/>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62" name="Google Shape;1162;p25"/>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63" name="Google Shape;1163;p25"/>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64" name="Google Shape;1164;p25"/>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65" name="Google Shape;1165;p25"/>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66" name="Google Shape;1166;p25"/>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67" name="Google Shape;1167;p25"/>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168" name="Google Shape;1168;p25"/>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169" name="Google Shape;1169;p25"/>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5"/>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5"/>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5"/>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5"/>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5"/>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5"/>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5"/>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5"/>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5"/>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5"/>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5"/>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5"/>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5"/>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5"/>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5"/>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 name="Google Shape;1185;p25"/>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5"/>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5"/>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8" name="Google Shape;1188;p25"/>
          <p:cNvSpPr txBox="1"/>
          <p:nvPr>
            <p:ph type="title"/>
          </p:nvPr>
        </p:nvSpPr>
        <p:spPr>
          <a:xfrm>
            <a:off x="5553850" y="1745250"/>
            <a:ext cx="26304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89" name="Google Shape;1189;p25"/>
          <p:cNvSpPr txBox="1"/>
          <p:nvPr>
            <p:ph idx="1" type="subTitle"/>
          </p:nvPr>
        </p:nvSpPr>
        <p:spPr>
          <a:xfrm>
            <a:off x="5553975" y="2317950"/>
            <a:ext cx="26304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190" name="Shape 1190"/>
        <p:cNvGrpSpPr/>
        <p:nvPr/>
      </p:nvGrpSpPr>
      <p:grpSpPr>
        <a:xfrm>
          <a:off x="0" y="0"/>
          <a:ext cx="0" cy="0"/>
          <a:chOff x="0" y="0"/>
          <a:chExt cx="0" cy="0"/>
        </a:xfrm>
      </p:grpSpPr>
      <p:grpSp>
        <p:nvGrpSpPr>
          <p:cNvPr id="1191" name="Google Shape;1191;p26"/>
          <p:cNvGrpSpPr/>
          <p:nvPr/>
        </p:nvGrpSpPr>
        <p:grpSpPr>
          <a:xfrm>
            <a:off x="-420652" y="-237526"/>
            <a:ext cx="9985428" cy="5618664"/>
            <a:chOff x="-420652" y="-237526"/>
            <a:chExt cx="9985428" cy="5618664"/>
          </a:xfrm>
        </p:grpSpPr>
        <p:grpSp>
          <p:nvGrpSpPr>
            <p:cNvPr id="1192" name="Google Shape;1192;p26"/>
            <p:cNvGrpSpPr/>
            <p:nvPr/>
          </p:nvGrpSpPr>
          <p:grpSpPr>
            <a:xfrm>
              <a:off x="-420652" y="-237526"/>
              <a:ext cx="9985428" cy="5618664"/>
              <a:chOff x="-308903" y="-174652"/>
              <a:chExt cx="9761881" cy="5492878"/>
            </a:xfrm>
          </p:grpSpPr>
          <p:grpSp>
            <p:nvGrpSpPr>
              <p:cNvPr id="1193" name="Google Shape;1193;p26"/>
              <p:cNvGrpSpPr/>
              <p:nvPr/>
            </p:nvGrpSpPr>
            <p:grpSpPr>
              <a:xfrm>
                <a:off x="-308903" y="-174652"/>
                <a:ext cx="9761881" cy="5492878"/>
                <a:chOff x="-55800" y="-32250"/>
                <a:chExt cx="9255600" cy="5208000"/>
              </a:xfrm>
            </p:grpSpPr>
            <p:grpSp>
              <p:nvGrpSpPr>
                <p:cNvPr id="1194" name="Google Shape;1194;p26"/>
                <p:cNvGrpSpPr/>
                <p:nvPr/>
              </p:nvGrpSpPr>
              <p:grpSpPr>
                <a:xfrm>
                  <a:off x="466275" y="-32250"/>
                  <a:ext cx="8211450" cy="5208000"/>
                  <a:chOff x="520025" y="-32650"/>
                  <a:chExt cx="8211450" cy="5208000"/>
                </a:xfrm>
              </p:grpSpPr>
              <p:cxnSp>
                <p:nvCxnSpPr>
                  <p:cNvPr id="1195" name="Google Shape;1195;p26"/>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96" name="Google Shape;1196;p26"/>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97" name="Google Shape;1197;p26"/>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98" name="Google Shape;1198;p26"/>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99" name="Google Shape;1199;p26"/>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00" name="Google Shape;1200;p26"/>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01" name="Google Shape;1201;p26"/>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02" name="Google Shape;1202;p26"/>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03" name="Google Shape;1203;p26"/>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04" name="Google Shape;1204;p26"/>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05" name="Google Shape;1205;p26"/>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06" name="Google Shape;1206;p26"/>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07" name="Google Shape;1207;p26"/>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08" name="Google Shape;1208;p26"/>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209" name="Google Shape;1209;p26"/>
                <p:cNvGrpSpPr/>
                <p:nvPr/>
              </p:nvGrpSpPr>
              <p:grpSpPr>
                <a:xfrm>
                  <a:off x="-55800" y="440450"/>
                  <a:ext cx="9255600" cy="4262600"/>
                  <a:chOff x="-72950" y="412825"/>
                  <a:chExt cx="9255600" cy="4262600"/>
                </a:xfrm>
              </p:grpSpPr>
              <p:cxnSp>
                <p:nvCxnSpPr>
                  <p:cNvPr id="1210" name="Google Shape;1210;p26"/>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11" name="Google Shape;1211;p26"/>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12" name="Google Shape;1212;p26"/>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13" name="Google Shape;1213;p26"/>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14" name="Google Shape;1214;p26"/>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15" name="Google Shape;1215;p26"/>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16" name="Google Shape;1216;p26"/>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17" name="Google Shape;1217;p26"/>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18" name="Google Shape;1218;p26"/>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219" name="Google Shape;1219;p26"/>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6"/>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6"/>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6"/>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6"/>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6"/>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6"/>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6"/>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6"/>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6"/>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6"/>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6"/>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6"/>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6"/>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6"/>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6"/>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5" name="Google Shape;1235;p26"/>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6"/>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6"/>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26"/>
          <p:cNvSpPr/>
          <p:nvPr/>
        </p:nvSpPr>
        <p:spPr>
          <a:xfrm>
            <a:off x="311175" y="1163725"/>
            <a:ext cx="8521800" cy="36075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40" name="Google Shape;1240;p26"/>
          <p:cNvSpPr txBox="1"/>
          <p:nvPr>
            <p:ph idx="2" type="title"/>
          </p:nvPr>
        </p:nvSpPr>
        <p:spPr>
          <a:xfrm>
            <a:off x="1520163" y="2594647"/>
            <a:ext cx="25707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41" name="Google Shape;1241;p26"/>
          <p:cNvSpPr txBox="1"/>
          <p:nvPr>
            <p:ph idx="3" type="title"/>
          </p:nvPr>
        </p:nvSpPr>
        <p:spPr>
          <a:xfrm>
            <a:off x="5053114" y="2594647"/>
            <a:ext cx="25707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42" name="Google Shape;1242;p26"/>
          <p:cNvSpPr txBox="1"/>
          <p:nvPr>
            <p:ph idx="1" type="subTitle"/>
          </p:nvPr>
        </p:nvSpPr>
        <p:spPr>
          <a:xfrm>
            <a:off x="5053117" y="3051850"/>
            <a:ext cx="25707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43" name="Google Shape;1243;p26"/>
          <p:cNvSpPr txBox="1"/>
          <p:nvPr>
            <p:ph idx="4" type="subTitle"/>
          </p:nvPr>
        </p:nvSpPr>
        <p:spPr>
          <a:xfrm>
            <a:off x="1520491" y="3051850"/>
            <a:ext cx="25704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44" name="Shape 1244"/>
        <p:cNvGrpSpPr/>
        <p:nvPr/>
      </p:nvGrpSpPr>
      <p:grpSpPr>
        <a:xfrm>
          <a:off x="0" y="0"/>
          <a:ext cx="0" cy="0"/>
          <a:chOff x="0" y="0"/>
          <a:chExt cx="0" cy="0"/>
        </a:xfrm>
      </p:grpSpPr>
      <p:grpSp>
        <p:nvGrpSpPr>
          <p:cNvPr id="1245" name="Google Shape;1245;p27"/>
          <p:cNvGrpSpPr/>
          <p:nvPr/>
        </p:nvGrpSpPr>
        <p:grpSpPr>
          <a:xfrm>
            <a:off x="-420652" y="-237526"/>
            <a:ext cx="9985428" cy="5618664"/>
            <a:chOff x="-420652" y="-237526"/>
            <a:chExt cx="9985428" cy="5618664"/>
          </a:xfrm>
        </p:grpSpPr>
        <p:grpSp>
          <p:nvGrpSpPr>
            <p:cNvPr id="1246" name="Google Shape;1246;p27"/>
            <p:cNvGrpSpPr/>
            <p:nvPr/>
          </p:nvGrpSpPr>
          <p:grpSpPr>
            <a:xfrm>
              <a:off x="-420652" y="-237526"/>
              <a:ext cx="9985428" cy="5618664"/>
              <a:chOff x="-308903" y="-174652"/>
              <a:chExt cx="9761881" cy="5492878"/>
            </a:xfrm>
          </p:grpSpPr>
          <p:grpSp>
            <p:nvGrpSpPr>
              <p:cNvPr id="1247" name="Google Shape;1247;p27"/>
              <p:cNvGrpSpPr/>
              <p:nvPr/>
            </p:nvGrpSpPr>
            <p:grpSpPr>
              <a:xfrm>
                <a:off x="-308903" y="-174652"/>
                <a:ext cx="9761881" cy="5492878"/>
                <a:chOff x="-55800" y="-32250"/>
                <a:chExt cx="9255600" cy="5208000"/>
              </a:xfrm>
            </p:grpSpPr>
            <p:grpSp>
              <p:nvGrpSpPr>
                <p:cNvPr id="1248" name="Google Shape;1248;p27"/>
                <p:cNvGrpSpPr/>
                <p:nvPr/>
              </p:nvGrpSpPr>
              <p:grpSpPr>
                <a:xfrm>
                  <a:off x="466275" y="-32250"/>
                  <a:ext cx="8211450" cy="5208000"/>
                  <a:chOff x="520025" y="-32650"/>
                  <a:chExt cx="8211450" cy="5208000"/>
                </a:xfrm>
              </p:grpSpPr>
              <p:cxnSp>
                <p:nvCxnSpPr>
                  <p:cNvPr id="1249" name="Google Shape;1249;p27"/>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50" name="Google Shape;1250;p27"/>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51" name="Google Shape;1251;p27"/>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52" name="Google Shape;1252;p27"/>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53" name="Google Shape;1253;p27"/>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54" name="Google Shape;1254;p27"/>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55" name="Google Shape;1255;p27"/>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56" name="Google Shape;1256;p27"/>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57" name="Google Shape;1257;p27"/>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58" name="Google Shape;1258;p27"/>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59" name="Google Shape;1259;p27"/>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60" name="Google Shape;1260;p27"/>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61" name="Google Shape;1261;p27"/>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62" name="Google Shape;1262;p27"/>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263" name="Google Shape;1263;p27"/>
                <p:cNvGrpSpPr/>
                <p:nvPr/>
              </p:nvGrpSpPr>
              <p:grpSpPr>
                <a:xfrm>
                  <a:off x="-55800" y="440450"/>
                  <a:ext cx="9255600" cy="4262600"/>
                  <a:chOff x="-72950" y="412825"/>
                  <a:chExt cx="9255600" cy="4262600"/>
                </a:xfrm>
              </p:grpSpPr>
              <p:cxnSp>
                <p:nvCxnSpPr>
                  <p:cNvPr id="1264" name="Google Shape;1264;p27"/>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65" name="Google Shape;1265;p27"/>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66" name="Google Shape;1266;p27"/>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67" name="Google Shape;1267;p27"/>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68" name="Google Shape;1268;p27"/>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69" name="Google Shape;1269;p27"/>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70" name="Google Shape;1270;p27"/>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71" name="Google Shape;1271;p27"/>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272" name="Google Shape;1272;p27"/>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273" name="Google Shape;1273;p27"/>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7"/>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7"/>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7"/>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7"/>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7"/>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7"/>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7"/>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7"/>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7"/>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7"/>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7"/>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7"/>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7"/>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7"/>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7"/>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9" name="Google Shape;1289;p27"/>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7"/>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7"/>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2" name="Google Shape;1292;p27"/>
          <p:cNvSpPr/>
          <p:nvPr/>
        </p:nvSpPr>
        <p:spPr>
          <a:xfrm>
            <a:off x="311175" y="1163725"/>
            <a:ext cx="8521800" cy="36075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7"/>
          <p:cNvSpPr txBox="1"/>
          <p:nvPr>
            <p:ph type="title"/>
          </p:nvPr>
        </p:nvSpPr>
        <p:spPr>
          <a:xfrm>
            <a:off x="305790" y="445025"/>
            <a:ext cx="8523000" cy="6402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94" name="Google Shape;1294;p27"/>
          <p:cNvSpPr txBox="1"/>
          <p:nvPr>
            <p:ph idx="2" type="title"/>
          </p:nvPr>
        </p:nvSpPr>
        <p:spPr>
          <a:xfrm>
            <a:off x="937700" y="2785550"/>
            <a:ext cx="21753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95" name="Google Shape;1295;p27"/>
          <p:cNvSpPr txBox="1"/>
          <p:nvPr>
            <p:ph idx="1" type="subTitle"/>
          </p:nvPr>
        </p:nvSpPr>
        <p:spPr>
          <a:xfrm>
            <a:off x="937700" y="3151250"/>
            <a:ext cx="2175300" cy="82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6" name="Google Shape;1296;p27"/>
          <p:cNvSpPr txBox="1"/>
          <p:nvPr>
            <p:ph idx="3" type="title"/>
          </p:nvPr>
        </p:nvSpPr>
        <p:spPr>
          <a:xfrm>
            <a:off x="3484419" y="2785550"/>
            <a:ext cx="21753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97" name="Google Shape;1297;p27"/>
          <p:cNvSpPr txBox="1"/>
          <p:nvPr>
            <p:ph idx="4" type="subTitle"/>
          </p:nvPr>
        </p:nvSpPr>
        <p:spPr>
          <a:xfrm>
            <a:off x="3484421" y="3151250"/>
            <a:ext cx="2175300" cy="82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8" name="Google Shape;1298;p27"/>
          <p:cNvSpPr txBox="1"/>
          <p:nvPr>
            <p:ph idx="5" type="title"/>
          </p:nvPr>
        </p:nvSpPr>
        <p:spPr>
          <a:xfrm>
            <a:off x="6031146" y="2785550"/>
            <a:ext cx="21753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99" name="Google Shape;1299;p27"/>
          <p:cNvSpPr txBox="1"/>
          <p:nvPr>
            <p:ph idx="6" type="subTitle"/>
          </p:nvPr>
        </p:nvSpPr>
        <p:spPr>
          <a:xfrm>
            <a:off x="6031149" y="3151250"/>
            <a:ext cx="2175300" cy="82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2">
    <p:spTree>
      <p:nvGrpSpPr>
        <p:cNvPr id="1300" name="Shape 1300"/>
        <p:cNvGrpSpPr/>
        <p:nvPr/>
      </p:nvGrpSpPr>
      <p:grpSpPr>
        <a:xfrm>
          <a:off x="0" y="0"/>
          <a:ext cx="0" cy="0"/>
          <a:chOff x="0" y="0"/>
          <a:chExt cx="0" cy="0"/>
        </a:xfrm>
      </p:grpSpPr>
      <p:grpSp>
        <p:nvGrpSpPr>
          <p:cNvPr id="1301" name="Google Shape;1301;p28"/>
          <p:cNvGrpSpPr/>
          <p:nvPr/>
        </p:nvGrpSpPr>
        <p:grpSpPr>
          <a:xfrm>
            <a:off x="-420652" y="-237526"/>
            <a:ext cx="9985428" cy="5618664"/>
            <a:chOff x="-420652" y="-237526"/>
            <a:chExt cx="9985428" cy="5618664"/>
          </a:xfrm>
        </p:grpSpPr>
        <p:grpSp>
          <p:nvGrpSpPr>
            <p:cNvPr id="1302" name="Google Shape;1302;p28"/>
            <p:cNvGrpSpPr/>
            <p:nvPr/>
          </p:nvGrpSpPr>
          <p:grpSpPr>
            <a:xfrm>
              <a:off x="-420652" y="-237526"/>
              <a:ext cx="9985428" cy="5618664"/>
              <a:chOff x="-308903" y="-174652"/>
              <a:chExt cx="9761881" cy="5492878"/>
            </a:xfrm>
          </p:grpSpPr>
          <p:grpSp>
            <p:nvGrpSpPr>
              <p:cNvPr id="1303" name="Google Shape;1303;p28"/>
              <p:cNvGrpSpPr/>
              <p:nvPr/>
            </p:nvGrpSpPr>
            <p:grpSpPr>
              <a:xfrm>
                <a:off x="-308903" y="-174652"/>
                <a:ext cx="9761881" cy="5492878"/>
                <a:chOff x="-55800" y="-32250"/>
                <a:chExt cx="9255600" cy="5208000"/>
              </a:xfrm>
            </p:grpSpPr>
            <p:grpSp>
              <p:nvGrpSpPr>
                <p:cNvPr id="1304" name="Google Shape;1304;p28"/>
                <p:cNvGrpSpPr/>
                <p:nvPr/>
              </p:nvGrpSpPr>
              <p:grpSpPr>
                <a:xfrm>
                  <a:off x="466275" y="-32250"/>
                  <a:ext cx="8211450" cy="5208000"/>
                  <a:chOff x="520025" y="-32650"/>
                  <a:chExt cx="8211450" cy="5208000"/>
                </a:xfrm>
              </p:grpSpPr>
              <p:cxnSp>
                <p:nvCxnSpPr>
                  <p:cNvPr id="1305" name="Google Shape;1305;p28"/>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06" name="Google Shape;1306;p28"/>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07" name="Google Shape;1307;p28"/>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08" name="Google Shape;1308;p28"/>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09" name="Google Shape;1309;p28"/>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10" name="Google Shape;1310;p28"/>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11" name="Google Shape;1311;p28"/>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12" name="Google Shape;1312;p28"/>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13" name="Google Shape;1313;p28"/>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14" name="Google Shape;1314;p28"/>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15" name="Google Shape;1315;p28"/>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16" name="Google Shape;1316;p28"/>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17" name="Google Shape;1317;p28"/>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18" name="Google Shape;1318;p28"/>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319" name="Google Shape;1319;p28"/>
                <p:cNvGrpSpPr/>
                <p:nvPr/>
              </p:nvGrpSpPr>
              <p:grpSpPr>
                <a:xfrm>
                  <a:off x="-55800" y="440450"/>
                  <a:ext cx="9255600" cy="4262600"/>
                  <a:chOff x="-72950" y="412825"/>
                  <a:chExt cx="9255600" cy="4262600"/>
                </a:xfrm>
              </p:grpSpPr>
              <p:cxnSp>
                <p:nvCxnSpPr>
                  <p:cNvPr id="1320" name="Google Shape;1320;p28"/>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21" name="Google Shape;1321;p28"/>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22" name="Google Shape;1322;p28"/>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23" name="Google Shape;1323;p28"/>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24" name="Google Shape;1324;p28"/>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25" name="Google Shape;1325;p28"/>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26" name="Google Shape;1326;p28"/>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27" name="Google Shape;1327;p28"/>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28" name="Google Shape;1328;p28"/>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329" name="Google Shape;1329;p28"/>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8"/>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8"/>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8"/>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8"/>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8"/>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8"/>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8"/>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8"/>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8"/>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8"/>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8"/>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8"/>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8"/>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8"/>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8"/>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5" name="Google Shape;1345;p28"/>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8"/>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8"/>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8" name="Google Shape;1348;p28"/>
          <p:cNvSpPr/>
          <p:nvPr/>
        </p:nvSpPr>
        <p:spPr>
          <a:xfrm>
            <a:off x="311175" y="1163725"/>
            <a:ext cx="8521800" cy="36075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8"/>
          <p:cNvSpPr txBox="1"/>
          <p:nvPr>
            <p:ph type="title"/>
          </p:nvPr>
        </p:nvSpPr>
        <p:spPr>
          <a:xfrm>
            <a:off x="310896" y="445025"/>
            <a:ext cx="8522100" cy="6402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0" name="Google Shape;1350;p28"/>
          <p:cNvSpPr txBox="1"/>
          <p:nvPr>
            <p:ph idx="2" type="title"/>
          </p:nvPr>
        </p:nvSpPr>
        <p:spPr>
          <a:xfrm>
            <a:off x="725975" y="2169825"/>
            <a:ext cx="2296800" cy="14631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b="0" sz="2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1" name="Google Shape;1351;p28"/>
          <p:cNvSpPr txBox="1"/>
          <p:nvPr>
            <p:ph idx="3" type="title"/>
          </p:nvPr>
        </p:nvSpPr>
        <p:spPr>
          <a:xfrm>
            <a:off x="3423607" y="2169825"/>
            <a:ext cx="2296800" cy="14631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b="0" sz="2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2" name="Google Shape;1352;p28"/>
          <p:cNvSpPr txBox="1"/>
          <p:nvPr>
            <p:ph idx="1" type="subTitle"/>
          </p:nvPr>
        </p:nvSpPr>
        <p:spPr>
          <a:xfrm>
            <a:off x="3423900" y="3632925"/>
            <a:ext cx="2296500" cy="640200"/>
          </a:xfrm>
          <a:prstGeom prst="rect">
            <a:avLst/>
          </a:prstGeom>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53" name="Google Shape;1353;p28"/>
          <p:cNvSpPr txBox="1"/>
          <p:nvPr>
            <p:ph idx="4" type="subTitle"/>
          </p:nvPr>
        </p:nvSpPr>
        <p:spPr>
          <a:xfrm>
            <a:off x="726212" y="3632925"/>
            <a:ext cx="2296800" cy="640200"/>
          </a:xfrm>
          <a:prstGeom prst="rect">
            <a:avLst/>
          </a:prstGeom>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160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54" name="Google Shape;1354;p28"/>
          <p:cNvSpPr txBox="1"/>
          <p:nvPr>
            <p:ph idx="5" type="title"/>
          </p:nvPr>
        </p:nvSpPr>
        <p:spPr>
          <a:xfrm>
            <a:off x="6121007" y="2169825"/>
            <a:ext cx="2296800" cy="14631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b="0" sz="2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5" name="Google Shape;1355;p28"/>
          <p:cNvSpPr txBox="1"/>
          <p:nvPr>
            <p:ph idx="6" type="subTitle"/>
          </p:nvPr>
        </p:nvSpPr>
        <p:spPr>
          <a:xfrm>
            <a:off x="6121300" y="3632925"/>
            <a:ext cx="2296500" cy="640200"/>
          </a:xfrm>
          <a:prstGeom prst="rect">
            <a:avLst/>
          </a:prstGeom>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356" name="Shape 1356"/>
        <p:cNvGrpSpPr/>
        <p:nvPr/>
      </p:nvGrpSpPr>
      <p:grpSpPr>
        <a:xfrm>
          <a:off x="0" y="0"/>
          <a:ext cx="0" cy="0"/>
          <a:chOff x="0" y="0"/>
          <a:chExt cx="0" cy="0"/>
        </a:xfrm>
      </p:grpSpPr>
      <p:grpSp>
        <p:nvGrpSpPr>
          <p:cNvPr id="1357" name="Google Shape;1357;p29"/>
          <p:cNvGrpSpPr/>
          <p:nvPr/>
        </p:nvGrpSpPr>
        <p:grpSpPr>
          <a:xfrm>
            <a:off x="-420652" y="-237526"/>
            <a:ext cx="9985428" cy="5618664"/>
            <a:chOff x="-420652" y="-237526"/>
            <a:chExt cx="9985428" cy="5618664"/>
          </a:xfrm>
        </p:grpSpPr>
        <p:grpSp>
          <p:nvGrpSpPr>
            <p:cNvPr id="1358" name="Google Shape;1358;p29"/>
            <p:cNvGrpSpPr/>
            <p:nvPr/>
          </p:nvGrpSpPr>
          <p:grpSpPr>
            <a:xfrm>
              <a:off x="-420652" y="-237526"/>
              <a:ext cx="9985428" cy="5618664"/>
              <a:chOff x="-308903" y="-174652"/>
              <a:chExt cx="9761881" cy="5492878"/>
            </a:xfrm>
          </p:grpSpPr>
          <p:grpSp>
            <p:nvGrpSpPr>
              <p:cNvPr id="1359" name="Google Shape;1359;p29"/>
              <p:cNvGrpSpPr/>
              <p:nvPr/>
            </p:nvGrpSpPr>
            <p:grpSpPr>
              <a:xfrm>
                <a:off x="-308903" y="-174652"/>
                <a:ext cx="9761881" cy="5492878"/>
                <a:chOff x="-55800" y="-32250"/>
                <a:chExt cx="9255600" cy="5208000"/>
              </a:xfrm>
            </p:grpSpPr>
            <p:grpSp>
              <p:nvGrpSpPr>
                <p:cNvPr id="1360" name="Google Shape;1360;p29"/>
                <p:cNvGrpSpPr/>
                <p:nvPr/>
              </p:nvGrpSpPr>
              <p:grpSpPr>
                <a:xfrm>
                  <a:off x="466275" y="-32250"/>
                  <a:ext cx="8211450" cy="5208000"/>
                  <a:chOff x="520025" y="-32650"/>
                  <a:chExt cx="8211450" cy="5208000"/>
                </a:xfrm>
              </p:grpSpPr>
              <p:cxnSp>
                <p:nvCxnSpPr>
                  <p:cNvPr id="1361" name="Google Shape;1361;p29"/>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62" name="Google Shape;1362;p29"/>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63" name="Google Shape;1363;p29"/>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64" name="Google Shape;1364;p29"/>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65" name="Google Shape;1365;p29"/>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66" name="Google Shape;1366;p29"/>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67" name="Google Shape;1367;p29"/>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68" name="Google Shape;1368;p29"/>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69" name="Google Shape;1369;p29"/>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70" name="Google Shape;1370;p29"/>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71" name="Google Shape;1371;p29"/>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72" name="Google Shape;1372;p29"/>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73" name="Google Shape;1373;p29"/>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374" name="Google Shape;1374;p29"/>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375" name="Google Shape;1375;p29"/>
                <p:cNvGrpSpPr/>
                <p:nvPr/>
              </p:nvGrpSpPr>
              <p:grpSpPr>
                <a:xfrm>
                  <a:off x="-55800" y="440450"/>
                  <a:ext cx="9255600" cy="4262600"/>
                  <a:chOff x="-72950" y="412825"/>
                  <a:chExt cx="9255600" cy="4262600"/>
                </a:xfrm>
              </p:grpSpPr>
              <p:cxnSp>
                <p:nvCxnSpPr>
                  <p:cNvPr id="1376" name="Google Shape;1376;p29"/>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77" name="Google Shape;1377;p29"/>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78" name="Google Shape;1378;p29"/>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79" name="Google Shape;1379;p29"/>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80" name="Google Shape;1380;p29"/>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81" name="Google Shape;1381;p29"/>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82" name="Google Shape;1382;p29"/>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83" name="Google Shape;1383;p29"/>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84" name="Google Shape;1384;p29"/>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385" name="Google Shape;1385;p29"/>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9"/>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9"/>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9"/>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9"/>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9"/>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9"/>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9"/>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9"/>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9"/>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9"/>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9"/>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9"/>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9"/>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9"/>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9"/>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29"/>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9"/>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9"/>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4" name="Google Shape;1404;p29"/>
          <p:cNvSpPr/>
          <p:nvPr/>
        </p:nvSpPr>
        <p:spPr>
          <a:xfrm>
            <a:off x="311175" y="1163725"/>
            <a:ext cx="8521800" cy="36075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9"/>
          <p:cNvSpPr txBox="1"/>
          <p:nvPr>
            <p:ph type="title"/>
          </p:nvPr>
        </p:nvSpPr>
        <p:spPr>
          <a:xfrm>
            <a:off x="310896" y="445025"/>
            <a:ext cx="8523000" cy="6402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06" name="Google Shape;1406;p29"/>
          <p:cNvSpPr txBox="1"/>
          <p:nvPr>
            <p:ph idx="2" type="title"/>
          </p:nvPr>
        </p:nvSpPr>
        <p:spPr>
          <a:xfrm>
            <a:off x="2308138" y="1694450"/>
            <a:ext cx="21030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07" name="Google Shape;1407;p29"/>
          <p:cNvSpPr txBox="1"/>
          <p:nvPr>
            <p:ph idx="1" type="subTitle"/>
          </p:nvPr>
        </p:nvSpPr>
        <p:spPr>
          <a:xfrm>
            <a:off x="2308138" y="2060150"/>
            <a:ext cx="21030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08" name="Google Shape;1408;p29"/>
          <p:cNvSpPr txBox="1"/>
          <p:nvPr>
            <p:ph idx="3" type="title"/>
          </p:nvPr>
        </p:nvSpPr>
        <p:spPr>
          <a:xfrm>
            <a:off x="5658821" y="1694450"/>
            <a:ext cx="21030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09" name="Google Shape;1409;p29"/>
          <p:cNvSpPr txBox="1"/>
          <p:nvPr>
            <p:ph idx="4" type="subTitle"/>
          </p:nvPr>
        </p:nvSpPr>
        <p:spPr>
          <a:xfrm>
            <a:off x="5658816" y="2060150"/>
            <a:ext cx="21030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0" name="Google Shape;1410;p29"/>
          <p:cNvSpPr txBox="1"/>
          <p:nvPr>
            <p:ph idx="5" type="title"/>
          </p:nvPr>
        </p:nvSpPr>
        <p:spPr>
          <a:xfrm>
            <a:off x="2308138" y="3204050"/>
            <a:ext cx="21030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1" name="Google Shape;1411;p29"/>
          <p:cNvSpPr txBox="1"/>
          <p:nvPr>
            <p:ph idx="6" type="subTitle"/>
          </p:nvPr>
        </p:nvSpPr>
        <p:spPr>
          <a:xfrm>
            <a:off x="2308138" y="3569750"/>
            <a:ext cx="21030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2" name="Google Shape;1412;p29"/>
          <p:cNvSpPr txBox="1"/>
          <p:nvPr>
            <p:ph idx="7" type="title"/>
          </p:nvPr>
        </p:nvSpPr>
        <p:spPr>
          <a:xfrm>
            <a:off x="5658821" y="3204050"/>
            <a:ext cx="2103000" cy="365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3" name="Google Shape;1413;p29"/>
          <p:cNvSpPr txBox="1"/>
          <p:nvPr>
            <p:ph idx="8" type="subTitle"/>
          </p:nvPr>
        </p:nvSpPr>
        <p:spPr>
          <a:xfrm>
            <a:off x="5658816" y="3569750"/>
            <a:ext cx="21030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14" name="Shape 1414"/>
        <p:cNvGrpSpPr/>
        <p:nvPr/>
      </p:nvGrpSpPr>
      <p:grpSpPr>
        <a:xfrm>
          <a:off x="0" y="0"/>
          <a:ext cx="0" cy="0"/>
          <a:chOff x="0" y="0"/>
          <a:chExt cx="0" cy="0"/>
        </a:xfrm>
      </p:grpSpPr>
      <p:grpSp>
        <p:nvGrpSpPr>
          <p:cNvPr id="1415" name="Google Shape;1415;p30"/>
          <p:cNvGrpSpPr/>
          <p:nvPr/>
        </p:nvGrpSpPr>
        <p:grpSpPr>
          <a:xfrm>
            <a:off x="-420652" y="-237526"/>
            <a:ext cx="9985428" cy="5618664"/>
            <a:chOff x="-420652" y="-237526"/>
            <a:chExt cx="9985428" cy="5618664"/>
          </a:xfrm>
        </p:grpSpPr>
        <p:grpSp>
          <p:nvGrpSpPr>
            <p:cNvPr id="1416" name="Google Shape;1416;p30"/>
            <p:cNvGrpSpPr/>
            <p:nvPr/>
          </p:nvGrpSpPr>
          <p:grpSpPr>
            <a:xfrm>
              <a:off x="-420652" y="-237526"/>
              <a:ext cx="9985428" cy="5618664"/>
              <a:chOff x="-308903" y="-174652"/>
              <a:chExt cx="9761881" cy="5492878"/>
            </a:xfrm>
          </p:grpSpPr>
          <p:grpSp>
            <p:nvGrpSpPr>
              <p:cNvPr id="1417" name="Google Shape;1417;p30"/>
              <p:cNvGrpSpPr/>
              <p:nvPr/>
            </p:nvGrpSpPr>
            <p:grpSpPr>
              <a:xfrm>
                <a:off x="-308903" y="-174652"/>
                <a:ext cx="9761881" cy="5492878"/>
                <a:chOff x="-55800" y="-32250"/>
                <a:chExt cx="9255600" cy="5208000"/>
              </a:xfrm>
            </p:grpSpPr>
            <p:grpSp>
              <p:nvGrpSpPr>
                <p:cNvPr id="1418" name="Google Shape;1418;p30"/>
                <p:cNvGrpSpPr/>
                <p:nvPr/>
              </p:nvGrpSpPr>
              <p:grpSpPr>
                <a:xfrm>
                  <a:off x="466275" y="-32250"/>
                  <a:ext cx="8211450" cy="5208000"/>
                  <a:chOff x="520025" y="-32650"/>
                  <a:chExt cx="8211450" cy="5208000"/>
                </a:xfrm>
              </p:grpSpPr>
              <p:cxnSp>
                <p:nvCxnSpPr>
                  <p:cNvPr id="1419" name="Google Shape;1419;p30"/>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20" name="Google Shape;1420;p30"/>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21" name="Google Shape;1421;p30"/>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22" name="Google Shape;1422;p30"/>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23" name="Google Shape;1423;p30"/>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24" name="Google Shape;1424;p30"/>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25" name="Google Shape;1425;p30"/>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26" name="Google Shape;1426;p30"/>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27" name="Google Shape;1427;p30"/>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28" name="Google Shape;1428;p30"/>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29" name="Google Shape;1429;p30"/>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30" name="Google Shape;1430;p30"/>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31" name="Google Shape;1431;p30"/>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32" name="Google Shape;1432;p30"/>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433" name="Google Shape;1433;p30"/>
                <p:cNvGrpSpPr/>
                <p:nvPr/>
              </p:nvGrpSpPr>
              <p:grpSpPr>
                <a:xfrm>
                  <a:off x="-55800" y="440450"/>
                  <a:ext cx="9255600" cy="4262600"/>
                  <a:chOff x="-72950" y="412825"/>
                  <a:chExt cx="9255600" cy="4262600"/>
                </a:xfrm>
              </p:grpSpPr>
              <p:cxnSp>
                <p:nvCxnSpPr>
                  <p:cNvPr id="1434" name="Google Shape;1434;p30"/>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435" name="Google Shape;1435;p30"/>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436" name="Google Shape;1436;p30"/>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437" name="Google Shape;1437;p30"/>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438" name="Google Shape;1438;p30"/>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439" name="Google Shape;1439;p30"/>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440" name="Google Shape;1440;p30"/>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441" name="Google Shape;1441;p30"/>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442" name="Google Shape;1442;p30"/>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443" name="Google Shape;1443;p30"/>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0"/>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0"/>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0"/>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0"/>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0"/>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0"/>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0"/>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0"/>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0"/>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0"/>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0"/>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0"/>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0"/>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0"/>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0"/>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9" name="Google Shape;1459;p30"/>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0"/>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0"/>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2" name="Google Shape;1462;p30"/>
          <p:cNvSpPr/>
          <p:nvPr/>
        </p:nvSpPr>
        <p:spPr>
          <a:xfrm>
            <a:off x="311175" y="1163725"/>
            <a:ext cx="8521800" cy="36075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0"/>
          <p:cNvSpPr txBox="1"/>
          <p:nvPr>
            <p:ph type="title"/>
          </p:nvPr>
        </p:nvSpPr>
        <p:spPr>
          <a:xfrm>
            <a:off x="310896" y="445025"/>
            <a:ext cx="8522100" cy="6402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64" name="Google Shape;1464;p30"/>
          <p:cNvSpPr txBox="1"/>
          <p:nvPr>
            <p:ph idx="2" type="title"/>
          </p:nvPr>
        </p:nvSpPr>
        <p:spPr>
          <a:xfrm>
            <a:off x="725975" y="1961525"/>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65" name="Google Shape;1465;p30"/>
          <p:cNvSpPr txBox="1"/>
          <p:nvPr>
            <p:ph idx="1" type="subTitle"/>
          </p:nvPr>
        </p:nvSpPr>
        <p:spPr>
          <a:xfrm>
            <a:off x="725975" y="2251025"/>
            <a:ext cx="19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66" name="Google Shape;1466;p30"/>
          <p:cNvSpPr txBox="1"/>
          <p:nvPr>
            <p:ph idx="3" type="title"/>
          </p:nvPr>
        </p:nvSpPr>
        <p:spPr>
          <a:xfrm>
            <a:off x="3578948" y="1961525"/>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67" name="Google Shape;1467;p30"/>
          <p:cNvSpPr txBox="1"/>
          <p:nvPr>
            <p:ph idx="4" type="subTitle"/>
          </p:nvPr>
        </p:nvSpPr>
        <p:spPr>
          <a:xfrm>
            <a:off x="3578948" y="2251025"/>
            <a:ext cx="19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68" name="Google Shape;1468;p30"/>
          <p:cNvSpPr txBox="1"/>
          <p:nvPr>
            <p:ph idx="5" type="title"/>
          </p:nvPr>
        </p:nvSpPr>
        <p:spPr>
          <a:xfrm>
            <a:off x="725975" y="3623525"/>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69" name="Google Shape;1469;p30"/>
          <p:cNvSpPr txBox="1"/>
          <p:nvPr>
            <p:ph idx="6" type="subTitle"/>
          </p:nvPr>
        </p:nvSpPr>
        <p:spPr>
          <a:xfrm>
            <a:off x="725975" y="3913025"/>
            <a:ext cx="19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70" name="Google Shape;1470;p30"/>
          <p:cNvSpPr txBox="1"/>
          <p:nvPr>
            <p:ph idx="7" type="title"/>
          </p:nvPr>
        </p:nvSpPr>
        <p:spPr>
          <a:xfrm>
            <a:off x="3578948" y="3623525"/>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71" name="Google Shape;1471;p30"/>
          <p:cNvSpPr txBox="1"/>
          <p:nvPr>
            <p:ph idx="8" type="subTitle"/>
          </p:nvPr>
        </p:nvSpPr>
        <p:spPr>
          <a:xfrm>
            <a:off x="3578948" y="3913025"/>
            <a:ext cx="19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72" name="Google Shape;1472;p30"/>
          <p:cNvSpPr txBox="1"/>
          <p:nvPr>
            <p:ph idx="9" type="title"/>
          </p:nvPr>
        </p:nvSpPr>
        <p:spPr>
          <a:xfrm>
            <a:off x="6431927" y="1961525"/>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73" name="Google Shape;1473;p30"/>
          <p:cNvSpPr txBox="1"/>
          <p:nvPr>
            <p:ph idx="13" type="subTitle"/>
          </p:nvPr>
        </p:nvSpPr>
        <p:spPr>
          <a:xfrm>
            <a:off x="6431927" y="2251025"/>
            <a:ext cx="19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74" name="Google Shape;1474;p30"/>
          <p:cNvSpPr txBox="1"/>
          <p:nvPr>
            <p:ph idx="14" type="title"/>
          </p:nvPr>
        </p:nvSpPr>
        <p:spPr>
          <a:xfrm>
            <a:off x="6431927" y="3623525"/>
            <a:ext cx="19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75" name="Google Shape;1475;p30"/>
          <p:cNvSpPr txBox="1"/>
          <p:nvPr>
            <p:ph idx="15" type="subTitle"/>
          </p:nvPr>
        </p:nvSpPr>
        <p:spPr>
          <a:xfrm>
            <a:off x="6431927" y="3913025"/>
            <a:ext cx="19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grpSp>
        <p:nvGrpSpPr>
          <p:cNvPr id="110" name="Google Shape;110;p4"/>
          <p:cNvGrpSpPr/>
          <p:nvPr/>
        </p:nvGrpSpPr>
        <p:grpSpPr>
          <a:xfrm>
            <a:off x="-420652" y="-237526"/>
            <a:ext cx="9985428" cy="5618664"/>
            <a:chOff x="-420652" y="-237526"/>
            <a:chExt cx="9985428" cy="5618664"/>
          </a:xfrm>
        </p:grpSpPr>
        <p:grpSp>
          <p:nvGrpSpPr>
            <p:cNvPr id="111" name="Google Shape;111;p4"/>
            <p:cNvGrpSpPr/>
            <p:nvPr/>
          </p:nvGrpSpPr>
          <p:grpSpPr>
            <a:xfrm>
              <a:off x="-420652" y="-237526"/>
              <a:ext cx="9985428" cy="5618664"/>
              <a:chOff x="-308903" y="-174652"/>
              <a:chExt cx="9761881" cy="5492878"/>
            </a:xfrm>
          </p:grpSpPr>
          <p:grpSp>
            <p:nvGrpSpPr>
              <p:cNvPr id="112" name="Google Shape;112;p4"/>
              <p:cNvGrpSpPr/>
              <p:nvPr/>
            </p:nvGrpSpPr>
            <p:grpSpPr>
              <a:xfrm>
                <a:off x="-308903" y="-174652"/>
                <a:ext cx="9761881" cy="5492878"/>
                <a:chOff x="-55800" y="-32250"/>
                <a:chExt cx="9255600" cy="5208000"/>
              </a:xfrm>
            </p:grpSpPr>
            <p:grpSp>
              <p:nvGrpSpPr>
                <p:cNvPr id="113" name="Google Shape;113;p4"/>
                <p:cNvGrpSpPr/>
                <p:nvPr/>
              </p:nvGrpSpPr>
              <p:grpSpPr>
                <a:xfrm>
                  <a:off x="466275" y="-32250"/>
                  <a:ext cx="8211450" cy="5208000"/>
                  <a:chOff x="520025" y="-32650"/>
                  <a:chExt cx="8211450" cy="5208000"/>
                </a:xfrm>
              </p:grpSpPr>
              <p:cxnSp>
                <p:nvCxnSpPr>
                  <p:cNvPr id="114" name="Google Shape;114;p4"/>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5" name="Google Shape;115;p4"/>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6" name="Google Shape;116;p4"/>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7" name="Google Shape;117;p4"/>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8" name="Google Shape;118;p4"/>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19" name="Google Shape;119;p4"/>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0" name="Google Shape;120;p4"/>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1" name="Google Shape;121;p4"/>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2" name="Google Shape;122;p4"/>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3" name="Google Shape;123;p4"/>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4" name="Google Shape;124;p4"/>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5" name="Google Shape;125;p4"/>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6" name="Google Shape;126;p4"/>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27" name="Google Shape;127;p4"/>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28" name="Google Shape;128;p4"/>
                <p:cNvGrpSpPr/>
                <p:nvPr/>
              </p:nvGrpSpPr>
              <p:grpSpPr>
                <a:xfrm>
                  <a:off x="-55800" y="440450"/>
                  <a:ext cx="9255600" cy="4262600"/>
                  <a:chOff x="-72950" y="412825"/>
                  <a:chExt cx="9255600" cy="4262600"/>
                </a:xfrm>
              </p:grpSpPr>
              <p:cxnSp>
                <p:nvCxnSpPr>
                  <p:cNvPr id="129" name="Google Shape;129;p4"/>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0" name="Google Shape;130;p4"/>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1" name="Google Shape;131;p4"/>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2" name="Google Shape;132;p4"/>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3" name="Google Shape;133;p4"/>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4" name="Google Shape;134;p4"/>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5" name="Google Shape;135;p4"/>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6" name="Google Shape;136;p4"/>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37" name="Google Shape;137;p4"/>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38" name="Google Shape;138;p4"/>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4"/>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4"/>
          <p:cNvSpPr/>
          <p:nvPr/>
        </p:nvSpPr>
        <p:spPr>
          <a:xfrm>
            <a:off x="311175" y="1163725"/>
            <a:ext cx="8521800" cy="36075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txBox="1"/>
          <p:nvPr>
            <p:ph type="title"/>
          </p:nvPr>
        </p:nvSpPr>
        <p:spPr>
          <a:xfrm>
            <a:off x="314525" y="445025"/>
            <a:ext cx="8505600" cy="6402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9" name="Google Shape;159;p4"/>
          <p:cNvSpPr txBox="1"/>
          <p:nvPr>
            <p:ph idx="1" type="body"/>
          </p:nvPr>
        </p:nvSpPr>
        <p:spPr>
          <a:xfrm>
            <a:off x="720000" y="1291952"/>
            <a:ext cx="7704000" cy="3108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200">
                <a:solidFill>
                  <a:srgbClr val="434343"/>
                </a:solidFill>
              </a:defRPr>
            </a:lvl1pPr>
            <a:lvl2pPr indent="-317500" lvl="1" marL="914400" rtl="0">
              <a:lnSpc>
                <a:spcPct val="115000"/>
              </a:lnSpc>
              <a:spcBef>
                <a:spcPts val="0"/>
              </a:spcBef>
              <a:spcAft>
                <a:spcPts val="0"/>
              </a:spcAft>
              <a:buSzPts val="1400"/>
              <a:buChar char="○"/>
              <a:defRPr>
                <a:solidFill>
                  <a:srgbClr val="434343"/>
                </a:solidFill>
              </a:defRPr>
            </a:lvl2pPr>
            <a:lvl3pPr indent="-317500" lvl="2" marL="1371600" rtl="0">
              <a:lnSpc>
                <a:spcPct val="115000"/>
              </a:lnSpc>
              <a:spcBef>
                <a:spcPts val="1600"/>
              </a:spcBef>
              <a:spcAft>
                <a:spcPts val="0"/>
              </a:spcAft>
              <a:buSzPts val="1400"/>
              <a:buChar char="■"/>
              <a:defRPr>
                <a:solidFill>
                  <a:srgbClr val="434343"/>
                </a:solidFill>
              </a:defRPr>
            </a:lvl3pPr>
            <a:lvl4pPr indent="-317500" lvl="3" marL="1828800" rtl="0">
              <a:lnSpc>
                <a:spcPct val="115000"/>
              </a:lnSpc>
              <a:spcBef>
                <a:spcPts val="1600"/>
              </a:spcBef>
              <a:spcAft>
                <a:spcPts val="0"/>
              </a:spcAft>
              <a:buSzPts val="1400"/>
              <a:buChar char="●"/>
              <a:defRPr>
                <a:solidFill>
                  <a:srgbClr val="434343"/>
                </a:solidFill>
              </a:defRPr>
            </a:lvl4pPr>
            <a:lvl5pPr indent="-317500" lvl="4" marL="2286000" rtl="0">
              <a:lnSpc>
                <a:spcPct val="115000"/>
              </a:lnSpc>
              <a:spcBef>
                <a:spcPts val="1600"/>
              </a:spcBef>
              <a:spcAft>
                <a:spcPts val="0"/>
              </a:spcAft>
              <a:buSzPts val="1400"/>
              <a:buChar char="○"/>
              <a:defRPr>
                <a:solidFill>
                  <a:srgbClr val="434343"/>
                </a:solidFill>
              </a:defRPr>
            </a:lvl5pPr>
            <a:lvl6pPr indent="-317500" lvl="5" marL="2743200" rtl="0">
              <a:lnSpc>
                <a:spcPct val="115000"/>
              </a:lnSpc>
              <a:spcBef>
                <a:spcPts val="1600"/>
              </a:spcBef>
              <a:spcAft>
                <a:spcPts val="0"/>
              </a:spcAft>
              <a:buSzPts val="1400"/>
              <a:buChar char="■"/>
              <a:defRPr>
                <a:solidFill>
                  <a:srgbClr val="434343"/>
                </a:solidFill>
              </a:defRPr>
            </a:lvl6pPr>
            <a:lvl7pPr indent="-317500" lvl="6" marL="3200400" rtl="0">
              <a:lnSpc>
                <a:spcPct val="115000"/>
              </a:lnSpc>
              <a:spcBef>
                <a:spcPts val="1600"/>
              </a:spcBef>
              <a:spcAft>
                <a:spcPts val="0"/>
              </a:spcAft>
              <a:buSzPts val="1400"/>
              <a:buChar char="●"/>
              <a:defRPr>
                <a:solidFill>
                  <a:srgbClr val="434343"/>
                </a:solidFill>
              </a:defRPr>
            </a:lvl7pPr>
            <a:lvl8pPr indent="-317500" lvl="7" marL="3657600" rtl="0">
              <a:lnSpc>
                <a:spcPct val="115000"/>
              </a:lnSpc>
              <a:spcBef>
                <a:spcPts val="1600"/>
              </a:spcBef>
              <a:spcAft>
                <a:spcPts val="0"/>
              </a:spcAft>
              <a:buSzPts val="1400"/>
              <a:buChar char="○"/>
              <a:defRPr>
                <a:solidFill>
                  <a:srgbClr val="434343"/>
                </a:solidFill>
              </a:defRPr>
            </a:lvl8pPr>
            <a:lvl9pPr indent="-317500" lvl="8" marL="4114800" rtl="0">
              <a:lnSpc>
                <a:spcPct val="115000"/>
              </a:lnSpc>
              <a:spcBef>
                <a:spcPts val="1600"/>
              </a:spcBef>
              <a:spcAft>
                <a:spcPts val="1600"/>
              </a:spcAft>
              <a:buSzPts val="1400"/>
              <a:buChar char="■"/>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476" name="Shape 1476"/>
        <p:cNvGrpSpPr/>
        <p:nvPr/>
      </p:nvGrpSpPr>
      <p:grpSpPr>
        <a:xfrm>
          <a:off x="0" y="0"/>
          <a:ext cx="0" cy="0"/>
          <a:chOff x="0" y="0"/>
          <a:chExt cx="0" cy="0"/>
        </a:xfrm>
      </p:grpSpPr>
      <p:grpSp>
        <p:nvGrpSpPr>
          <p:cNvPr id="1477" name="Google Shape;1477;p31"/>
          <p:cNvGrpSpPr/>
          <p:nvPr/>
        </p:nvGrpSpPr>
        <p:grpSpPr>
          <a:xfrm>
            <a:off x="-420652" y="-237526"/>
            <a:ext cx="9985428" cy="5618664"/>
            <a:chOff x="-420652" y="-237526"/>
            <a:chExt cx="9985428" cy="5618664"/>
          </a:xfrm>
        </p:grpSpPr>
        <p:grpSp>
          <p:nvGrpSpPr>
            <p:cNvPr id="1478" name="Google Shape;1478;p31"/>
            <p:cNvGrpSpPr/>
            <p:nvPr/>
          </p:nvGrpSpPr>
          <p:grpSpPr>
            <a:xfrm>
              <a:off x="-420652" y="-237526"/>
              <a:ext cx="9985428" cy="5618664"/>
              <a:chOff x="-308903" y="-174652"/>
              <a:chExt cx="9761881" cy="5492878"/>
            </a:xfrm>
          </p:grpSpPr>
          <p:grpSp>
            <p:nvGrpSpPr>
              <p:cNvPr id="1479" name="Google Shape;1479;p31"/>
              <p:cNvGrpSpPr/>
              <p:nvPr/>
            </p:nvGrpSpPr>
            <p:grpSpPr>
              <a:xfrm>
                <a:off x="-308903" y="-174652"/>
                <a:ext cx="9761881" cy="5492878"/>
                <a:chOff x="-55800" y="-32250"/>
                <a:chExt cx="9255600" cy="5208000"/>
              </a:xfrm>
            </p:grpSpPr>
            <p:grpSp>
              <p:nvGrpSpPr>
                <p:cNvPr id="1480" name="Google Shape;1480;p31"/>
                <p:cNvGrpSpPr/>
                <p:nvPr/>
              </p:nvGrpSpPr>
              <p:grpSpPr>
                <a:xfrm>
                  <a:off x="466275" y="-32250"/>
                  <a:ext cx="8211450" cy="5208000"/>
                  <a:chOff x="520025" y="-32650"/>
                  <a:chExt cx="8211450" cy="5208000"/>
                </a:xfrm>
              </p:grpSpPr>
              <p:cxnSp>
                <p:nvCxnSpPr>
                  <p:cNvPr id="1481" name="Google Shape;1481;p31"/>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82" name="Google Shape;1482;p31"/>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83" name="Google Shape;1483;p31"/>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84" name="Google Shape;1484;p31"/>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85" name="Google Shape;1485;p31"/>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86" name="Google Shape;1486;p31"/>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87" name="Google Shape;1487;p31"/>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88" name="Google Shape;1488;p31"/>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89" name="Google Shape;1489;p31"/>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90" name="Google Shape;1490;p31"/>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91" name="Google Shape;1491;p31"/>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92" name="Google Shape;1492;p31"/>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93" name="Google Shape;1493;p31"/>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494" name="Google Shape;1494;p31"/>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495" name="Google Shape;1495;p31"/>
                <p:cNvGrpSpPr/>
                <p:nvPr/>
              </p:nvGrpSpPr>
              <p:grpSpPr>
                <a:xfrm>
                  <a:off x="-55800" y="440450"/>
                  <a:ext cx="9255600" cy="4262600"/>
                  <a:chOff x="-72950" y="412825"/>
                  <a:chExt cx="9255600" cy="4262600"/>
                </a:xfrm>
              </p:grpSpPr>
              <p:cxnSp>
                <p:nvCxnSpPr>
                  <p:cNvPr id="1496" name="Google Shape;1496;p31"/>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497" name="Google Shape;1497;p31"/>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498" name="Google Shape;1498;p31"/>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499" name="Google Shape;1499;p31"/>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00" name="Google Shape;1500;p31"/>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01" name="Google Shape;1501;p31"/>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02" name="Google Shape;1502;p31"/>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03" name="Google Shape;1503;p31"/>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04" name="Google Shape;1504;p31"/>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505" name="Google Shape;1505;p31"/>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1"/>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1"/>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1"/>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1"/>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1"/>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1"/>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1"/>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1"/>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1"/>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1"/>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1"/>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1"/>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1"/>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1"/>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1"/>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1" name="Google Shape;1521;p31"/>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1"/>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1"/>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4" name="Google Shape;1524;p31"/>
          <p:cNvSpPr txBox="1"/>
          <p:nvPr>
            <p:ph hasCustomPrompt="1" type="title"/>
          </p:nvPr>
        </p:nvSpPr>
        <p:spPr>
          <a:xfrm>
            <a:off x="1990950" y="529375"/>
            <a:ext cx="5162100" cy="7362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25" name="Google Shape;1525;p31"/>
          <p:cNvSpPr txBox="1"/>
          <p:nvPr>
            <p:ph idx="1" type="subTitle"/>
          </p:nvPr>
        </p:nvSpPr>
        <p:spPr>
          <a:xfrm>
            <a:off x="1990800" y="1336975"/>
            <a:ext cx="5162100" cy="3657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26" name="Google Shape;1526;p31"/>
          <p:cNvSpPr txBox="1"/>
          <p:nvPr>
            <p:ph hasCustomPrompt="1" idx="2" type="title"/>
          </p:nvPr>
        </p:nvSpPr>
        <p:spPr>
          <a:xfrm>
            <a:off x="1990950" y="1939425"/>
            <a:ext cx="5162100" cy="7437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27" name="Google Shape;1527;p31"/>
          <p:cNvSpPr txBox="1"/>
          <p:nvPr>
            <p:ph idx="3" type="subTitle"/>
          </p:nvPr>
        </p:nvSpPr>
        <p:spPr>
          <a:xfrm>
            <a:off x="1990950" y="2746874"/>
            <a:ext cx="5162100" cy="3657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28" name="Google Shape;1528;p31"/>
          <p:cNvSpPr txBox="1"/>
          <p:nvPr>
            <p:ph hasCustomPrompt="1" idx="4" type="title"/>
          </p:nvPr>
        </p:nvSpPr>
        <p:spPr>
          <a:xfrm>
            <a:off x="1990950" y="3428350"/>
            <a:ext cx="5162100" cy="7437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29" name="Google Shape;1529;p31"/>
          <p:cNvSpPr txBox="1"/>
          <p:nvPr>
            <p:ph idx="5" type="subTitle"/>
          </p:nvPr>
        </p:nvSpPr>
        <p:spPr>
          <a:xfrm>
            <a:off x="1990950" y="4248425"/>
            <a:ext cx="5162100" cy="3657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530" name="Shape 1530"/>
        <p:cNvGrpSpPr/>
        <p:nvPr/>
      </p:nvGrpSpPr>
      <p:grpSpPr>
        <a:xfrm>
          <a:off x="0" y="0"/>
          <a:ext cx="0" cy="0"/>
          <a:chOff x="0" y="0"/>
          <a:chExt cx="0" cy="0"/>
        </a:xfrm>
      </p:grpSpPr>
      <p:grpSp>
        <p:nvGrpSpPr>
          <p:cNvPr id="1531" name="Google Shape;1531;p32"/>
          <p:cNvGrpSpPr/>
          <p:nvPr/>
        </p:nvGrpSpPr>
        <p:grpSpPr>
          <a:xfrm>
            <a:off x="-420652" y="-237526"/>
            <a:ext cx="9985428" cy="5618664"/>
            <a:chOff x="-420652" y="-237526"/>
            <a:chExt cx="9985428" cy="5618664"/>
          </a:xfrm>
        </p:grpSpPr>
        <p:grpSp>
          <p:nvGrpSpPr>
            <p:cNvPr id="1532" name="Google Shape;1532;p32"/>
            <p:cNvGrpSpPr/>
            <p:nvPr/>
          </p:nvGrpSpPr>
          <p:grpSpPr>
            <a:xfrm>
              <a:off x="-420652" y="-237526"/>
              <a:ext cx="9985428" cy="5618664"/>
              <a:chOff x="-308903" y="-174652"/>
              <a:chExt cx="9761881" cy="5492878"/>
            </a:xfrm>
          </p:grpSpPr>
          <p:grpSp>
            <p:nvGrpSpPr>
              <p:cNvPr id="1533" name="Google Shape;1533;p32"/>
              <p:cNvGrpSpPr/>
              <p:nvPr/>
            </p:nvGrpSpPr>
            <p:grpSpPr>
              <a:xfrm>
                <a:off x="-308903" y="-174652"/>
                <a:ext cx="9761881" cy="5492878"/>
                <a:chOff x="-55800" y="-32250"/>
                <a:chExt cx="9255600" cy="5208000"/>
              </a:xfrm>
            </p:grpSpPr>
            <p:grpSp>
              <p:nvGrpSpPr>
                <p:cNvPr id="1534" name="Google Shape;1534;p32"/>
                <p:cNvGrpSpPr/>
                <p:nvPr/>
              </p:nvGrpSpPr>
              <p:grpSpPr>
                <a:xfrm>
                  <a:off x="466275" y="-32250"/>
                  <a:ext cx="8211450" cy="5208000"/>
                  <a:chOff x="520025" y="-32650"/>
                  <a:chExt cx="8211450" cy="5208000"/>
                </a:xfrm>
              </p:grpSpPr>
              <p:cxnSp>
                <p:nvCxnSpPr>
                  <p:cNvPr id="1535" name="Google Shape;1535;p32"/>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36" name="Google Shape;1536;p32"/>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37" name="Google Shape;1537;p32"/>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38" name="Google Shape;1538;p32"/>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39" name="Google Shape;1539;p32"/>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40" name="Google Shape;1540;p32"/>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41" name="Google Shape;1541;p32"/>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42" name="Google Shape;1542;p32"/>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43" name="Google Shape;1543;p32"/>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44" name="Google Shape;1544;p32"/>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45" name="Google Shape;1545;p32"/>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46" name="Google Shape;1546;p32"/>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47" name="Google Shape;1547;p32"/>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48" name="Google Shape;1548;p32"/>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549" name="Google Shape;1549;p32"/>
                <p:cNvGrpSpPr/>
                <p:nvPr/>
              </p:nvGrpSpPr>
              <p:grpSpPr>
                <a:xfrm>
                  <a:off x="-55800" y="440450"/>
                  <a:ext cx="9255600" cy="4262600"/>
                  <a:chOff x="-72950" y="412825"/>
                  <a:chExt cx="9255600" cy="4262600"/>
                </a:xfrm>
              </p:grpSpPr>
              <p:cxnSp>
                <p:nvCxnSpPr>
                  <p:cNvPr id="1550" name="Google Shape;1550;p32"/>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51" name="Google Shape;1551;p32"/>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52" name="Google Shape;1552;p32"/>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53" name="Google Shape;1553;p32"/>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54" name="Google Shape;1554;p32"/>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55" name="Google Shape;1555;p32"/>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56" name="Google Shape;1556;p32"/>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57" name="Google Shape;1557;p32"/>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558" name="Google Shape;1558;p32"/>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559" name="Google Shape;1559;p32"/>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2"/>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2"/>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2"/>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2"/>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2"/>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2"/>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2"/>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2"/>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2"/>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2"/>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2"/>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2"/>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2"/>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2"/>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2"/>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5" name="Google Shape;1575;p32"/>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2"/>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2"/>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8" name="Google Shape;1578;p32"/>
          <p:cNvSpPr/>
          <p:nvPr/>
        </p:nvSpPr>
        <p:spPr>
          <a:xfrm>
            <a:off x="1358150" y="445025"/>
            <a:ext cx="6427800" cy="43263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2"/>
          <p:cNvSpPr txBox="1"/>
          <p:nvPr>
            <p:ph type="title"/>
          </p:nvPr>
        </p:nvSpPr>
        <p:spPr>
          <a:xfrm>
            <a:off x="1822375" y="511050"/>
            <a:ext cx="5499300" cy="118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7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80" name="Google Shape;1580;p32"/>
          <p:cNvSpPr txBox="1"/>
          <p:nvPr>
            <p:ph idx="1" type="subTitle"/>
          </p:nvPr>
        </p:nvSpPr>
        <p:spPr>
          <a:xfrm>
            <a:off x="2854650" y="1661750"/>
            <a:ext cx="3434700" cy="142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81" name="Google Shape;1581;p32"/>
          <p:cNvSpPr txBox="1"/>
          <p:nvPr/>
        </p:nvSpPr>
        <p:spPr>
          <a:xfrm>
            <a:off x="3072000" y="4173038"/>
            <a:ext cx="3000000" cy="434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dk1"/>
                </a:solidFill>
                <a:latin typeface="Baloo 2"/>
                <a:ea typeface="Baloo 2"/>
                <a:cs typeface="Baloo 2"/>
                <a:sym typeface="Baloo 2"/>
              </a:rPr>
              <a:t>Por favor, conserva esta diapositiva para atribuirnos</a:t>
            </a:r>
            <a:endParaRPr sz="900">
              <a:solidFill>
                <a:schemeClr val="dk1"/>
              </a:solidFill>
              <a:latin typeface="Baloo 2"/>
              <a:ea typeface="Baloo 2"/>
              <a:cs typeface="Baloo 2"/>
              <a:sym typeface="Baloo 2"/>
            </a:endParaRPr>
          </a:p>
        </p:txBody>
      </p:sp>
      <p:sp>
        <p:nvSpPr>
          <p:cNvPr id="1582" name="Google Shape;1582;p32"/>
          <p:cNvSpPr txBox="1"/>
          <p:nvPr/>
        </p:nvSpPr>
        <p:spPr>
          <a:xfrm>
            <a:off x="2788950" y="3715850"/>
            <a:ext cx="35661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Baloo 2"/>
                <a:ea typeface="Baloo 2"/>
                <a:cs typeface="Baloo 2"/>
                <a:sym typeface="Baloo 2"/>
              </a:rPr>
              <a:t>CRÉDITOS: Esta plantilla para presentaciones es una creación de </a:t>
            </a:r>
            <a:r>
              <a:rPr b="1" lang="en" sz="1000">
                <a:solidFill>
                  <a:schemeClr val="dk1"/>
                </a:solidFill>
                <a:latin typeface="Baloo 2"/>
                <a:ea typeface="Baloo 2"/>
                <a:cs typeface="Baloo 2"/>
                <a:sym typeface="Baloo 2"/>
              </a:rPr>
              <a:t>Slidesgo</a:t>
            </a:r>
            <a:r>
              <a:rPr lang="en" sz="1000">
                <a:solidFill>
                  <a:schemeClr val="dk1"/>
                </a:solidFill>
                <a:latin typeface="Baloo 2"/>
                <a:ea typeface="Baloo 2"/>
                <a:cs typeface="Baloo 2"/>
                <a:sym typeface="Baloo 2"/>
              </a:rPr>
              <a:t>, e incluye iconos de </a:t>
            </a:r>
            <a:r>
              <a:rPr b="1" lang="en" sz="1000">
                <a:solidFill>
                  <a:schemeClr val="dk1"/>
                </a:solidFill>
                <a:latin typeface="Baloo 2"/>
                <a:ea typeface="Baloo 2"/>
                <a:cs typeface="Baloo 2"/>
                <a:sym typeface="Baloo 2"/>
              </a:rPr>
              <a:t>Flaticon</a:t>
            </a:r>
            <a:r>
              <a:rPr lang="en" sz="1000">
                <a:solidFill>
                  <a:schemeClr val="dk1"/>
                </a:solidFill>
                <a:latin typeface="Baloo 2"/>
                <a:ea typeface="Baloo 2"/>
                <a:cs typeface="Baloo 2"/>
                <a:sym typeface="Baloo 2"/>
              </a:rPr>
              <a:t>, e infografías e imágenes de </a:t>
            </a:r>
            <a:r>
              <a:rPr b="1" lang="en" sz="1000">
                <a:solidFill>
                  <a:schemeClr val="dk1"/>
                </a:solidFill>
                <a:latin typeface="Baloo 2"/>
                <a:ea typeface="Baloo 2"/>
                <a:cs typeface="Baloo 2"/>
                <a:sym typeface="Baloo 2"/>
              </a:rPr>
              <a:t>Freepik</a:t>
            </a:r>
            <a:endParaRPr b="1" sz="1000">
              <a:solidFill>
                <a:schemeClr val="dk1"/>
              </a:solidFill>
              <a:latin typeface="Baloo 2"/>
              <a:ea typeface="Baloo 2"/>
              <a:cs typeface="Baloo 2"/>
              <a:sym typeface="Baloo 2"/>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_1">
    <p:spTree>
      <p:nvGrpSpPr>
        <p:cNvPr id="1583" name="Shape 1583"/>
        <p:cNvGrpSpPr/>
        <p:nvPr/>
      </p:nvGrpSpPr>
      <p:grpSpPr>
        <a:xfrm>
          <a:off x="0" y="0"/>
          <a:ext cx="0" cy="0"/>
          <a:chOff x="0" y="0"/>
          <a:chExt cx="0" cy="0"/>
        </a:xfrm>
      </p:grpSpPr>
      <p:grpSp>
        <p:nvGrpSpPr>
          <p:cNvPr id="1584" name="Google Shape;1584;p33"/>
          <p:cNvGrpSpPr/>
          <p:nvPr/>
        </p:nvGrpSpPr>
        <p:grpSpPr>
          <a:xfrm>
            <a:off x="-420652" y="-237526"/>
            <a:ext cx="9985428" cy="5618664"/>
            <a:chOff x="-420652" y="-237526"/>
            <a:chExt cx="9985428" cy="5618664"/>
          </a:xfrm>
        </p:grpSpPr>
        <p:grpSp>
          <p:nvGrpSpPr>
            <p:cNvPr id="1585" name="Google Shape;1585;p33"/>
            <p:cNvGrpSpPr/>
            <p:nvPr/>
          </p:nvGrpSpPr>
          <p:grpSpPr>
            <a:xfrm>
              <a:off x="-420652" y="-237526"/>
              <a:ext cx="9985428" cy="5618664"/>
              <a:chOff x="-308903" y="-174652"/>
              <a:chExt cx="9761881" cy="5492878"/>
            </a:xfrm>
          </p:grpSpPr>
          <p:grpSp>
            <p:nvGrpSpPr>
              <p:cNvPr id="1586" name="Google Shape;1586;p33"/>
              <p:cNvGrpSpPr/>
              <p:nvPr/>
            </p:nvGrpSpPr>
            <p:grpSpPr>
              <a:xfrm>
                <a:off x="-308903" y="-174652"/>
                <a:ext cx="9761881" cy="5492878"/>
                <a:chOff x="-55800" y="-32250"/>
                <a:chExt cx="9255600" cy="5208000"/>
              </a:xfrm>
            </p:grpSpPr>
            <p:grpSp>
              <p:nvGrpSpPr>
                <p:cNvPr id="1587" name="Google Shape;1587;p33"/>
                <p:cNvGrpSpPr/>
                <p:nvPr/>
              </p:nvGrpSpPr>
              <p:grpSpPr>
                <a:xfrm>
                  <a:off x="466275" y="-32250"/>
                  <a:ext cx="8211450" cy="5208000"/>
                  <a:chOff x="520025" y="-32650"/>
                  <a:chExt cx="8211450" cy="5208000"/>
                </a:xfrm>
              </p:grpSpPr>
              <p:cxnSp>
                <p:nvCxnSpPr>
                  <p:cNvPr id="1588" name="Google Shape;1588;p33"/>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89" name="Google Shape;1589;p33"/>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90" name="Google Shape;1590;p33"/>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91" name="Google Shape;1591;p33"/>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92" name="Google Shape;1592;p33"/>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93" name="Google Shape;1593;p33"/>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94" name="Google Shape;1594;p33"/>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95" name="Google Shape;1595;p33"/>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96" name="Google Shape;1596;p33"/>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97" name="Google Shape;1597;p33"/>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98" name="Google Shape;1598;p33"/>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599" name="Google Shape;1599;p33"/>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600" name="Google Shape;1600;p33"/>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601" name="Google Shape;1601;p33"/>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602" name="Google Shape;1602;p33"/>
                <p:cNvGrpSpPr/>
                <p:nvPr/>
              </p:nvGrpSpPr>
              <p:grpSpPr>
                <a:xfrm>
                  <a:off x="-55800" y="440450"/>
                  <a:ext cx="9255600" cy="4262600"/>
                  <a:chOff x="-72950" y="412825"/>
                  <a:chExt cx="9255600" cy="4262600"/>
                </a:xfrm>
              </p:grpSpPr>
              <p:cxnSp>
                <p:nvCxnSpPr>
                  <p:cNvPr id="1603" name="Google Shape;1603;p33"/>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604" name="Google Shape;1604;p33"/>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605" name="Google Shape;1605;p33"/>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606" name="Google Shape;1606;p33"/>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607" name="Google Shape;1607;p33"/>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608" name="Google Shape;1608;p33"/>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609" name="Google Shape;1609;p33"/>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610" name="Google Shape;1610;p33"/>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611" name="Google Shape;1611;p33"/>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612" name="Google Shape;1612;p33"/>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3"/>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3"/>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3"/>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3"/>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3"/>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3"/>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3"/>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3"/>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3"/>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3"/>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3"/>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3"/>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3"/>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3"/>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3"/>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8" name="Google Shape;1628;p33"/>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3"/>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3"/>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1">
  <p:cSld name="BLANK_1_1_1_2_1">
    <p:spTree>
      <p:nvGrpSpPr>
        <p:cNvPr id="1631" name="Shape 1631"/>
        <p:cNvGrpSpPr/>
        <p:nvPr/>
      </p:nvGrpSpPr>
      <p:grpSpPr>
        <a:xfrm>
          <a:off x="0" y="0"/>
          <a:ext cx="0" cy="0"/>
          <a:chOff x="0" y="0"/>
          <a:chExt cx="0" cy="0"/>
        </a:xfrm>
      </p:grpSpPr>
      <p:pic>
        <p:nvPicPr>
          <p:cNvPr id="1632" name="Google Shape;1632;p34"/>
          <p:cNvPicPr preferRelativeResize="0"/>
          <p:nvPr/>
        </p:nvPicPr>
        <p:blipFill>
          <a:blip r:embed="rId2">
            <a:alphaModFix amt="50000"/>
          </a:blip>
          <a:stretch>
            <a:fillRect/>
          </a:stretch>
        </p:blipFill>
        <p:spPr>
          <a:xfrm flipH="1" rot="10800000">
            <a:off x="0" y="0"/>
            <a:ext cx="9144000" cy="5143500"/>
          </a:xfrm>
          <a:prstGeom prst="rect">
            <a:avLst/>
          </a:prstGeom>
          <a:noFill/>
          <a:ln>
            <a:noFill/>
          </a:ln>
        </p:spPr>
      </p:pic>
      <p:sp>
        <p:nvSpPr>
          <p:cNvPr id="1633" name="Google Shape;1633;p34"/>
          <p:cNvSpPr txBox="1"/>
          <p:nvPr>
            <p:ph idx="1" type="subTitle"/>
          </p:nvPr>
        </p:nvSpPr>
        <p:spPr>
          <a:xfrm>
            <a:off x="720000" y="3218375"/>
            <a:ext cx="2295000" cy="5301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4" name="Google Shape;1634;p34"/>
          <p:cNvSpPr txBox="1"/>
          <p:nvPr>
            <p:ph idx="2" type="subTitle"/>
          </p:nvPr>
        </p:nvSpPr>
        <p:spPr>
          <a:xfrm>
            <a:off x="720000" y="3812303"/>
            <a:ext cx="2295000" cy="58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35" name="Google Shape;1635;p34"/>
          <p:cNvSpPr txBox="1"/>
          <p:nvPr>
            <p:ph idx="3" type="subTitle"/>
          </p:nvPr>
        </p:nvSpPr>
        <p:spPr>
          <a:xfrm>
            <a:off x="3424500" y="3812303"/>
            <a:ext cx="2295000" cy="58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36" name="Google Shape;1636;p34"/>
          <p:cNvSpPr txBox="1"/>
          <p:nvPr>
            <p:ph idx="4" type="subTitle"/>
          </p:nvPr>
        </p:nvSpPr>
        <p:spPr>
          <a:xfrm>
            <a:off x="6129000" y="3812303"/>
            <a:ext cx="2295000" cy="58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37" name="Google Shape;1637;p34"/>
          <p:cNvSpPr txBox="1"/>
          <p:nvPr>
            <p:ph idx="5" type="subTitle"/>
          </p:nvPr>
        </p:nvSpPr>
        <p:spPr>
          <a:xfrm>
            <a:off x="3424500" y="3218375"/>
            <a:ext cx="2295000" cy="5301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8" name="Google Shape;1638;p34"/>
          <p:cNvSpPr txBox="1"/>
          <p:nvPr>
            <p:ph idx="6" type="subTitle"/>
          </p:nvPr>
        </p:nvSpPr>
        <p:spPr>
          <a:xfrm>
            <a:off x="6129000" y="3218375"/>
            <a:ext cx="2295000" cy="530100"/>
          </a:xfrm>
          <a:prstGeom prst="rect">
            <a:avLst/>
          </a:prstGeom>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9" name="Google Shape;1639;p34"/>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640" name="Google Shape;1640;p34"/>
          <p:cNvGrpSpPr/>
          <p:nvPr/>
        </p:nvGrpSpPr>
        <p:grpSpPr>
          <a:xfrm>
            <a:off x="8604488" y="3989743"/>
            <a:ext cx="409357" cy="409357"/>
            <a:chOff x="1393875" y="-1823657"/>
            <a:chExt cx="409357" cy="409357"/>
          </a:xfrm>
        </p:grpSpPr>
        <p:cxnSp>
          <p:nvCxnSpPr>
            <p:cNvPr id="1641" name="Google Shape;1641;p34"/>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642" name="Google Shape;1642;p34"/>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643" name="Google Shape;1643;p34"/>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644" name="Google Shape;1644;p34"/>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645" name="Google Shape;1645;p34"/>
          <p:cNvGrpSpPr/>
          <p:nvPr/>
        </p:nvGrpSpPr>
        <p:grpSpPr>
          <a:xfrm>
            <a:off x="154438" y="1158568"/>
            <a:ext cx="409357" cy="409357"/>
            <a:chOff x="1393875" y="-1823657"/>
            <a:chExt cx="409357" cy="409357"/>
          </a:xfrm>
        </p:grpSpPr>
        <p:cxnSp>
          <p:nvCxnSpPr>
            <p:cNvPr id="1646" name="Google Shape;1646;p34"/>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647" name="Google Shape;1647;p34"/>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648" name="Google Shape;1648;p34"/>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649" name="Google Shape;1649;p34"/>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650" name="Google Shape;1650;p34"/>
          <p:cNvGrpSpPr/>
          <p:nvPr/>
        </p:nvGrpSpPr>
        <p:grpSpPr>
          <a:xfrm>
            <a:off x="4447375" y="4608491"/>
            <a:ext cx="4300610" cy="1105409"/>
            <a:chOff x="-87025" y="3954291"/>
            <a:chExt cx="4300610" cy="1105409"/>
          </a:xfrm>
        </p:grpSpPr>
        <p:sp>
          <p:nvSpPr>
            <p:cNvPr id="1651" name="Google Shape;1651;p34"/>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4"/>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34"/>
          <p:cNvGrpSpPr/>
          <p:nvPr/>
        </p:nvGrpSpPr>
        <p:grpSpPr>
          <a:xfrm>
            <a:off x="212700" y="-570409"/>
            <a:ext cx="4300610" cy="1105409"/>
            <a:chOff x="-87025" y="3954291"/>
            <a:chExt cx="4300610" cy="1105409"/>
          </a:xfrm>
        </p:grpSpPr>
        <p:sp>
          <p:nvSpPr>
            <p:cNvPr id="1654" name="Google Shape;1654;p34"/>
            <p:cNvSpPr/>
            <p:nvPr/>
          </p:nvSpPr>
          <p:spPr>
            <a:xfrm>
              <a:off x="-87025" y="4196000"/>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4"/>
            <p:cNvSpPr/>
            <p:nvPr/>
          </p:nvSpPr>
          <p:spPr>
            <a:xfrm>
              <a:off x="414085" y="3954291"/>
              <a:ext cx="3799500" cy="86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1656" name="Shape 1656"/>
        <p:cNvGrpSpPr/>
        <p:nvPr/>
      </p:nvGrpSpPr>
      <p:grpSpPr>
        <a:xfrm>
          <a:off x="0" y="0"/>
          <a:ext cx="0" cy="0"/>
          <a:chOff x="0" y="0"/>
          <a:chExt cx="0" cy="0"/>
        </a:xfrm>
      </p:grpSpPr>
      <p:pic>
        <p:nvPicPr>
          <p:cNvPr id="1657" name="Google Shape;1657;p35"/>
          <p:cNvPicPr preferRelativeResize="0"/>
          <p:nvPr/>
        </p:nvPicPr>
        <p:blipFill>
          <a:blip r:embed="rId2">
            <a:alphaModFix amt="50000"/>
          </a:blip>
          <a:stretch>
            <a:fillRect/>
          </a:stretch>
        </p:blipFill>
        <p:spPr>
          <a:xfrm>
            <a:off x="-24494" y="-2286"/>
            <a:ext cx="9192987" cy="5148073"/>
          </a:xfrm>
          <a:prstGeom prst="rect">
            <a:avLst/>
          </a:prstGeom>
          <a:noFill/>
          <a:ln>
            <a:noFill/>
          </a:ln>
        </p:spPr>
      </p:pic>
      <p:sp>
        <p:nvSpPr>
          <p:cNvPr id="1658" name="Google Shape;1658;p35"/>
          <p:cNvSpPr txBox="1"/>
          <p:nvPr>
            <p:ph idx="1" type="body"/>
          </p:nvPr>
        </p:nvSpPr>
        <p:spPr>
          <a:xfrm>
            <a:off x="720000" y="1981350"/>
            <a:ext cx="3901500" cy="20013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Char char="✳"/>
              <a:defRPr sz="1400">
                <a:solidFill>
                  <a:schemeClr val="dk1"/>
                </a:solidFill>
              </a:defRPr>
            </a:lvl1pPr>
            <a:lvl2pPr indent="-317500" lvl="1" marL="914400">
              <a:lnSpc>
                <a:spcPct val="100000"/>
              </a:lnSpc>
              <a:spcBef>
                <a:spcPts val="0"/>
              </a:spcBef>
              <a:spcAft>
                <a:spcPts val="0"/>
              </a:spcAft>
              <a:buClr>
                <a:schemeClr val="dk1"/>
              </a:buClr>
              <a:buSzPts val="1400"/>
              <a:buChar char="○"/>
              <a:defRPr>
                <a:solidFill>
                  <a:schemeClr val="dk1"/>
                </a:solidFill>
              </a:defRPr>
            </a:lvl2pPr>
            <a:lvl3pPr indent="-317500" lvl="2" marL="1371600">
              <a:lnSpc>
                <a:spcPct val="100000"/>
              </a:lnSpc>
              <a:spcBef>
                <a:spcPts val="0"/>
              </a:spcBef>
              <a:spcAft>
                <a:spcPts val="0"/>
              </a:spcAft>
              <a:buClr>
                <a:schemeClr val="dk1"/>
              </a:buClr>
              <a:buSzPts val="1400"/>
              <a:buChar char="■"/>
              <a:defRPr>
                <a:solidFill>
                  <a:schemeClr val="dk1"/>
                </a:solidFill>
              </a:defRPr>
            </a:lvl3pPr>
            <a:lvl4pPr indent="-317500" lvl="3" marL="1828800">
              <a:lnSpc>
                <a:spcPct val="100000"/>
              </a:lnSpc>
              <a:spcBef>
                <a:spcPts val="0"/>
              </a:spcBef>
              <a:spcAft>
                <a:spcPts val="0"/>
              </a:spcAft>
              <a:buClr>
                <a:schemeClr val="dk1"/>
              </a:buClr>
              <a:buSzPts val="1400"/>
              <a:buChar char="●"/>
              <a:defRPr>
                <a:solidFill>
                  <a:schemeClr val="dk1"/>
                </a:solidFill>
              </a:defRPr>
            </a:lvl4pPr>
            <a:lvl5pPr indent="-317500" lvl="4" marL="2286000">
              <a:lnSpc>
                <a:spcPct val="100000"/>
              </a:lnSpc>
              <a:spcBef>
                <a:spcPts val="0"/>
              </a:spcBef>
              <a:spcAft>
                <a:spcPts val="0"/>
              </a:spcAft>
              <a:buClr>
                <a:schemeClr val="dk1"/>
              </a:buClr>
              <a:buSzPts val="1400"/>
              <a:buChar char="○"/>
              <a:defRPr>
                <a:solidFill>
                  <a:schemeClr val="dk1"/>
                </a:solidFill>
              </a:defRPr>
            </a:lvl5pPr>
            <a:lvl6pPr indent="-317500" lvl="5" marL="2743200">
              <a:lnSpc>
                <a:spcPct val="100000"/>
              </a:lnSpc>
              <a:spcBef>
                <a:spcPts val="0"/>
              </a:spcBef>
              <a:spcAft>
                <a:spcPts val="0"/>
              </a:spcAft>
              <a:buClr>
                <a:schemeClr val="dk1"/>
              </a:buClr>
              <a:buSzPts val="1400"/>
              <a:buChar char="■"/>
              <a:defRPr>
                <a:solidFill>
                  <a:schemeClr val="dk1"/>
                </a:solidFill>
              </a:defRPr>
            </a:lvl6pPr>
            <a:lvl7pPr indent="-317500" lvl="6" marL="3200400">
              <a:lnSpc>
                <a:spcPct val="100000"/>
              </a:lnSpc>
              <a:spcBef>
                <a:spcPts val="0"/>
              </a:spcBef>
              <a:spcAft>
                <a:spcPts val="0"/>
              </a:spcAft>
              <a:buClr>
                <a:schemeClr val="dk1"/>
              </a:buClr>
              <a:buSzPts val="1400"/>
              <a:buChar char="●"/>
              <a:defRPr>
                <a:solidFill>
                  <a:schemeClr val="dk1"/>
                </a:solidFill>
              </a:defRPr>
            </a:lvl7pPr>
            <a:lvl8pPr indent="-317500" lvl="7" marL="3657600">
              <a:lnSpc>
                <a:spcPct val="100000"/>
              </a:lnSpc>
              <a:spcBef>
                <a:spcPts val="0"/>
              </a:spcBef>
              <a:spcAft>
                <a:spcPts val="0"/>
              </a:spcAft>
              <a:buClr>
                <a:schemeClr val="dk1"/>
              </a:buClr>
              <a:buSzPts val="1400"/>
              <a:buChar char="○"/>
              <a:defRPr>
                <a:solidFill>
                  <a:schemeClr val="dk1"/>
                </a:solidFill>
              </a:defRPr>
            </a:lvl8pPr>
            <a:lvl9pPr indent="-317500" lvl="8" marL="4114800">
              <a:lnSpc>
                <a:spcPct val="100000"/>
              </a:lnSpc>
              <a:spcBef>
                <a:spcPts val="0"/>
              </a:spcBef>
              <a:spcAft>
                <a:spcPts val="0"/>
              </a:spcAft>
              <a:buClr>
                <a:schemeClr val="dk1"/>
              </a:buClr>
              <a:buSzPts val="1400"/>
              <a:buChar char="■"/>
              <a:defRPr>
                <a:solidFill>
                  <a:schemeClr val="dk1"/>
                </a:solidFill>
              </a:defRPr>
            </a:lvl9pPr>
          </a:lstStyle>
          <a:p/>
        </p:txBody>
      </p:sp>
      <p:sp>
        <p:nvSpPr>
          <p:cNvPr id="1659" name="Google Shape;1659;p35"/>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660" name="Google Shape;1660;p35"/>
          <p:cNvGrpSpPr/>
          <p:nvPr/>
        </p:nvGrpSpPr>
        <p:grpSpPr>
          <a:xfrm>
            <a:off x="130263" y="4668168"/>
            <a:ext cx="409357" cy="409357"/>
            <a:chOff x="1393875" y="-1823657"/>
            <a:chExt cx="409357" cy="409357"/>
          </a:xfrm>
        </p:grpSpPr>
        <p:cxnSp>
          <p:nvCxnSpPr>
            <p:cNvPr id="1661" name="Google Shape;1661;p35"/>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662" name="Google Shape;1662;p35"/>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663" name="Google Shape;1663;p35"/>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664" name="Google Shape;1664;p35"/>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grpSp>
        <p:nvGrpSpPr>
          <p:cNvPr id="1665" name="Google Shape;1665;p35"/>
          <p:cNvGrpSpPr/>
          <p:nvPr/>
        </p:nvGrpSpPr>
        <p:grpSpPr>
          <a:xfrm>
            <a:off x="8604488" y="70918"/>
            <a:ext cx="409357" cy="409357"/>
            <a:chOff x="1393875" y="-1823657"/>
            <a:chExt cx="409357" cy="409357"/>
          </a:xfrm>
        </p:grpSpPr>
        <p:cxnSp>
          <p:nvCxnSpPr>
            <p:cNvPr id="1666" name="Google Shape;1666;p35"/>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667" name="Google Shape;1667;p35"/>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668" name="Google Shape;1668;p35"/>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669" name="Google Shape;1669;p35"/>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3">
    <p:spTree>
      <p:nvGrpSpPr>
        <p:cNvPr id="1670" name="Shape 1670"/>
        <p:cNvGrpSpPr/>
        <p:nvPr/>
      </p:nvGrpSpPr>
      <p:grpSpPr>
        <a:xfrm>
          <a:off x="0" y="0"/>
          <a:ext cx="0" cy="0"/>
          <a:chOff x="0" y="0"/>
          <a:chExt cx="0" cy="0"/>
        </a:xfrm>
      </p:grpSpPr>
      <p:pic>
        <p:nvPicPr>
          <p:cNvPr id="1671" name="Google Shape;1671;p36"/>
          <p:cNvPicPr preferRelativeResize="0"/>
          <p:nvPr/>
        </p:nvPicPr>
        <p:blipFill rotWithShape="1">
          <a:blip r:embed="rId2">
            <a:alphaModFix amt="50000"/>
          </a:blip>
          <a:srcRect b="0" l="29" r="29" t="0"/>
          <a:stretch/>
        </p:blipFill>
        <p:spPr>
          <a:xfrm>
            <a:off x="0" y="-2286"/>
            <a:ext cx="9144000" cy="5148071"/>
          </a:xfrm>
          <a:prstGeom prst="rect">
            <a:avLst/>
          </a:prstGeom>
          <a:noFill/>
          <a:ln>
            <a:noFill/>
          </a:ln>
        </p:spPr>
      </p:pic>
      <p:sp>
        <p:nvSpPr>
          <p:cNvPr id="1672" name="Google Shape;1672;p36"/>
          <p:cNvSpPr txBox="1"/>
          <p:nvPr>
            <p:ph idx="1" type="subTitle"/>
          </p:nvPr>
        </p:nvSpPr>
        <p:spPr>
          <a:xfrm>
            <a:off x="1448244" y="2766400"/>
            <a:ext cx="2768100" cy="53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73" name="Google Shape;1673;p36"/>
          <p:cNvSpPr txBox="1"/>
          <p:nvPr>
            <p:ph idx="2" type="subTitle"/>
          </p:nvPr>
        </p:nvSpPr>
        <p:spPr>
          <a:xfrm>
            <a:off x="4927656" y="2766400"/>
            <a:ext cx="2768100" cy="530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i="1" sz="2200">
                <a:solidFill>
                  <a:schemeClr val="dk1"/>
                </a:solidFill>
                <a:latin typeface="Baskervville"/>
                <a:ea typeface="Baskervville"/>
                <a:cs typeface="Baskervville"/>
                <a:sym typeface="Baskervvill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74" name="Google Shape;1674;p36"/>
          <p:cNvSpPr txBox="1"/>
          <p:nvPr>
            <p:ph idx="3" type="subTitle"/>
          </p:nvPr>
        </p:nvSpPr>
        <p:spPr>
          <a:xfrm>
            <a:off x="1448244" y="3380425"/>
            <a:ext cx="2768100" cy="1076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75" name="Google Shape;1675;p36"/>
          <p:cNvSpPr txBox="1"/>
          <p:nvPr>
            <p:ph idx="4" type="subTitle"/>
          </p:nvPr>
        </p:nvSpPr>
        <p:spPr>
          <a:xfrm>
            <a:off x="4927656" y="3380425"/>
            <a:ext cx="2768100" cy="1076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76" name="Google Shape;1676;p36"/>
          <p:cNvSpPr txBox="1"/>
          <p:nvPr>
            <p:ph type="title"/>
          </p:nvPr>
        </p:nvSpPr>
        <p:spPr>
          <a:xfrm>
            <a:off x="720000" y="544400"/>
            <a:ext cx="7704000" cy="7134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677" name="Google Shape;1677;p36"/>
          <p:cNvGrpSpPr/>
          <p:nvPr/>
        </p:nvGrpSpPr>
        <p:grpSpPr>
          <a:xfrm>
            <a:off x="8582750" y="4671818"/>
            <a:ext cx="409357" cy="409357"/>
            <a:chOff x="1393875" y="-1823657"/>
            <a:chExt cx="409357" cy="409357"/>
          </a:xfrm>
        </p:grpSpPr>
        <p:cxnSp>
          <p:nvCxnSpPr>
            <p:cNvPr id="1678" name="Google Shape;1678;p36"/>
            <p:cNvCxnSpPr/>
            <p:nvPr/>
          </p:nvCxnSpPr>
          <p:spPr>
            <a:xfrm>
              <a:off x="145384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679" name="Google Shape;1679;p36"/>
            <p:cNvCxnSpPr/>
            <p:nvPr/>
          </p:nvCxnSpPr>
          <p:spPr>
            <a:xfrm rot="5400000">
              <a:off x="1453917" y="-1763842"/>
              <a:ext cx="289500" cy="289500"/>
            </a:xfrm>
            <a:prstGeom prst="straightConnector1">
              <a:avLst/>
            </a:prstGeom>
            <a:noFill/>
            <a:ln cap="flat" cmpd="sng" w="9525">
              <a:solidFill>
                <a:schemeClr val="accent4"/>
              </a:solidFill>
              <a:prstDash val="solid"/>
              <a:round/>
              <a:headEnd len="med" w="med" type="none"/>
              <a:tailEnd len="med" w="med" type="none"/>
            </a:ln>
          </p:spPr>
        </p:cxnSp>
        <p:cxnSp>
          <p:nvCxnSpPr>
            <p:cNvPr id="1680" name="Google Shape;1680;p36"/>
            <p:cNvCxnSpPr/>
            <p:nvPr/>
          </p:nvCxnSpPr>
          <p:spPr>
            <a:xfrm flipH="1" rot="-8100000">
              <a:off x="1453801" y="-1763731"/>
              <a:ext cx="289348" cy="289348"/>
            </a:xfrm>
            <a:prstGeom prst="straightConnector1">
              <a:avLst/>
            </a:prstGeom>
            <a:noFill/>
            <a:ln cap="flat" cmpd="sng" w="9525">
              <a:solidFill>
                <a:schemeClr val="accent4"/>
              </a:solidFill>
              <a:prstDash val="solid"/>
              <a:round/>
              <a:headEnd len="med" w="med" type="none"/>
              <a:tailEnd len="med" w="med" type="none"/>
            </a:ln>
          </p:spPr>
        </p:cxnSp>
        <p:cxnSp>
          <p:nvCxnSpPr>
            <p:cNvPr id="1681" name="Google Shape;1681;p36"/>
            <p:cNvCxnSpPr/>
            <p:nvPr/>
          </p:nvCxnSpPr>
          <p:spPr>
            <a:xfrm flipH="1" rot="8100000">
              <a:off x="1453958" y="-1763574"/>
              <a:ext cx="289348" cy="289348"/>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grpSp>
        <p:nvGrpSpPr>
          <p:cNvPr id="161" name="Google Shape;161;p5"/>
          <p:cNvGrpSpPr/>
          <p:nvPr/>
        </p:nvGrpSpPr>
        <p:grpSpPr>
          <a:xfrm>
            <a:off x="-420652" y="-237526"/>
            <a:ext cx="9985428" cy="5618664"/>
            <a:chOff x="-420652" y="-237526"/>
            <a:chExt cx="9985428" cy="5618664"/>
          </a:xfrm>
        </p:grpSpPr>
        <p:grpSp>
          <p:nvGrpSpPr>
            <p:cNvPr id="162" name="Google Shape;162;p5"/>
            <p:cNvGrpSpPr/>
            <p:nvPr/>
          </p:nvGrpSpPr>
          <p:grpSpPr>
            <a:xfrm>
              <a:off x="-420652" y="-237526"/>
              <a:ext cx="9985428" cy="5618664"/>
              <a:chOff x="-308903" y="-174652"/>
              <a:chExt cx="9761881" cy="5492878"/>
            </a:xfrm>
          </p:grpSpPr>
          <p:grpSp>
            <p:nvGrpSpPr>
              <p:cNvPr id="163" name="Google Shape;163;p5"/>
              <p:cNvGrpSpPr/>
              <p:nvPr/>
            </p:nvGrpSpPr>
            <p:grpSpPr>
              <a:xfrm>
                <a:off x="-308903" y="-174652"/>
                <a:ext cx="9761881" cy="5492878"/>
                <a:chOff x="-55800" y="-32250"/>
                <a:chExt cx="9255600" cy="5208000"/>
              </a:xfrm>
            </p:grpSpPr>
            <p:grpSp>
              <p:nvGrpSpPr>
                <p:cNvPr id="164" name="Google Shape;164;p5"/>
                <p:cNvGrpSpPr/>
                <p:nvPr/>
              </p:nvGrpSpPr>
              <p:grpSpPr>
                <a:xfrm>
                  <a:off x="466275" y="-32250"/>
                  <a:ext cx="8211450" cy="5208000"/>
                  <a:chOff x="520025" y="-32650"/>
                  <a:chExt cx="8211450" cy="5208000"/>
                </a:xfrm>
              </p:grpSpPr>
              <p:cxnSp>
                <p:nvCxnSpPr>
                  <p:cNvPr id="165" name="Google Shape;165;p5"/>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66" name="Google Shape;166;p5"/>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67" name="Google Shape;167;p5"/>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68" name="Google Shape;168;p5"/>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69" name="Google Shape;169;p5"/>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70" name="Google Shape;170;p5"/>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71" name="Google Shape;171;p5"/>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72" name="Google Shape;172;p5"/>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73" name="Google Shape;173;p5"/>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74" name="Google Shape;174;p5"/>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75" name="Google Shape;175;p5"/>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76" name="Google Shape;176;p5"/>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77" name="Google Shape;177;p5"/>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178" name="Google Shape;178;p5"/>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179" name="Google Shape;179;p5"/>
                <p:cNvGrpSpPr/>
                <p:nvPr/>
              </p:nvGrpSpPr>
              <p:grpSpPr>
                <a:xfrm>
                  <a:off x="-55800" y="440450"/>
                  <a:ext cx="9255600" cy="4262600"/>
                  <a:chOff x="-72950" y="412825"/>
                  <a:chExt cx="9255600" cy="4262600"/>
                </a:xfrm>
              </p:grpSpPr>
              <p:cxnSp>
                <p:nvCxnSpPr>
                  <p:cNvPr id="180" name="Google Shape;180;p5"/>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81" name="Google Shape;181;p5"/>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82" name="Google Shape;182;p5"/>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83" name="Google Shape;183;p5"/>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84" name="Google Shape;184;p5"/>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85" name="Google Shape;185;p5"/>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86" name="Google Shape;186;p5"/>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87" name="Google Shape;187;p5"/>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188" name="Google Shape;188;p5"/>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189" name="Google Shape;189;p5"/>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5"/>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5"/>
          <p:cNvSpPr/>
          <p:nvPr/>
        </p:nvSpPr>
        <p:spPr>
          <a:xfrm>
            <a:off x="311175" y="1163725"/>
            <a:ext cx="8521800" cy="36075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txBox="1"/>
          <p:nvPr>
            <p:ph type="title"/>
          </p:nvPr>
        </p:nvSpPr>
        <p:spPr>
          <a:xfrm>
            <a:off x="323250" y="445025"/>
            <a:ext cx="8522100" cy="6402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0" name="Google Shape;210;p5"/>
          <p:cNvSpPr txBox="1"/>
          <p:nvPr>
            <p:ph idx="2" type="title"/>
          </p:nvPr>
        </p:nvSpPr>
        <p:spPr>
          <a:xfrm>
            <a:off x="1520163" y="2594647"/>
            <a:ext cx="25707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5"/>
          <p:cNvSpPr txBox="1"/>
          <p:nvPr>
            <p:ph idx="3" type="title"/>
          </p:nvPr>
        </p:nvSpPr>
        <p:spPr>
          <a:xfrm>
            <a:off x="5053114" y="2594647"/>
            <a:ext cx="25707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2" name="Google Shape;212;p5"/>
          <p:cNvSpPr txBox="1"/>
          <p:nvPr>
            <p:ph idx="1" type="subTitle"/>
          </p:nvPr>
        </p:nvSpPr>
        <p:spPr>
          <a:xfrm>
            <a:off x="5053117" y="3051850"/>
            <a:ext cx="25707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3" name="Google Shape;213;p5"/>
          <p:cNvSpPr txBox="1"/>
          <p:nvPr>
            <p:ph idx="4" type="subTitle"/>
          </p:nvPr>
        </p:nvSpPr>
        <p:spPr>
          <a:xfrm>
            <a:off x="1520491" y="3051850"/>
            <a:ext cx="25704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4" name="Shape 214"/>
        <p:cNvGrpSpPr/>
        <p:nvPr/>
      </p:nvGrpSpPr>
      <p:grpSpPr>
        <a:xfrm>
          <a:off x="0" y="0"/>
          <a:ext cx="0" cy="0"/>
          <a:chOff x="0" y="0"/>
          <a:chExt cx="0" cy="0"/>
        </a:xfrm>
      </p:grpSpPr>
      <p:grpSp>
        <p:nvGrpSpPr>
          <p:cNvPr id="215" name="Google Shape;215;p6"/>
          <p:cNvGrpSpPr/>
          <p:nvPr/>
        </p:nvGrpSpPr>
        <p:grpSpPr>
          <a:xfrm>
            <a:off x="-420652" y="-237526"/>
            <a:ext cx="9985428" cy="5618664"/>
            <a:chOff x="-420652" y="-237526"/>
            <a:chExt cx="9985428" cy="5618664"/>
          </a:xfrm>
        </p:grpSpPr>
        <p:grpSp>
          <p:nvGrpSpPr>
            <p:cNvPr id="216" name="Google Shape;216;p6"/>
            <p:cNvGrpSpPr/>
            <p:nvPr/>
          </p:nvGrpSpPr>
          <p:grpSpPr>
            <a:xfrm>
              <a:off x="-420652" y="-237526"/>
              <a:ext cx="9985428" cy="5618664"/>
              <a:chOff x="-308903" y="-174652"/>
              <a:chExt cx="9761881" cy="5492878"/>
            </a:xfrm>
          </p:grpSpPr>
          <p:grpSp>
            <p:nvGrpSpPr>
              <p:cNvPr id="217" name="Google Shape;217;p6"/>
              <p:cNvGrpSpPr/>
              <p:nvPr/>
            </p:nvGrpSpPr>
            <p:grpSpPr>
              <a:xfrm>
                <a:off x="-308903" y="-174652"/>
                <a:ext cx="9761881" cy="5492878"/>
                <a:chOff x="-55800" y="-32250"/>
                <a:chExt cx="9255600" cy="5208000"/>
              </a:xfrm>
            </p:grpSpPr>
            <p:grpSp>
              <p:nvGrpSpPr>
                <p:cNvPr id="218" name="Google Shape;218;p6"/>
                <p:cNvGrpSpPr/>
                <p:nvPr/>
              </p:nvGrpSpPr>
              <p:grpSpPr>
                <a:xfrm>
                  <a:off x="466275" y="-32250"/>
                  <a:ext cx="8211450" cy="5208000"/>
                  <a:chOff x="520025" y="-32650"/>
                  <a:chExt cx="8211450" cy="5208000"/>
                </a:xfrm>
              </p:grpSpPr>
              <p:cxnSp>
                <p:nvCxnSpPr>
                  <p:cNvPr id="219" name="Google Shape;219;p6"/>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20" name="Google Shape;220;p6"/>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21" name="Google Shape;221;p6"/>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22" name="Google Shape;222;p6"/>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23" name="Google Shape;223;p6"/>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24" name="Google Shape;224;p6"/>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25" name="Google Shape;225;p6"/>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26" name="Google Shape;226;p6"/>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27" name="Google Shape;227;p6"/>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28" name="Google Shape;228;p6"/>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29" name="Google Shape;229;p6"/>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30" name="Google Shape;230;p6"/>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31" name="Google Shape;231;p6"/>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32" name="Google Shape;232;p6"/>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233" name="Google Shape;233;p6"/>
                <p:cNvGrpSpPr/>
                <p:nvPr/>
              </p:nvGrpSpPr>
              <p:grpSpPr>
                <a:xfrm>
                  <a:off x="-55800" y="440450"/>
                  <a:ext cx="9255600" cy="4262600"/>
                  <a:chOff x="-72950" y="412825"/>
                  <a:chExt cx="9255600" cy="4262600"/>
                </a:xfrm>
              </p:grpSpPr>
              <p:cxnSp>
                <p:nvCxnSpPr>
                  <p:cNvPr id="234" name="Google Shape;234;p6"/>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35" name="Google Shape;235;p6"/>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36" name="Google Shape;236;p6"/>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37" name="Google Shape;237;p6"/>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38" name="Google Shape;238;p6"/>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39" name="Google Shape;239;p6"/>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40" name="Google Shape;240;p6"/>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41" name="Google Shape;241;p6"/>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42" name="Google Shape;242;p6"/>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243" name="Google Shape;243;p6"/>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6"/>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6"/>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6"/>
          <p:cNvSpPr/>
          <p:nvPr/>
        </p:nvSpPr>
        <p:spPr>
          <a:xfrm>
            <a:off x="311175" y="1163725"/>
            <a:ext cx="8521800" cy="3607500"/>
          </a:xfrm>
          <a:prstGeom prst="roundRect">
            <a:avLst>
              <a:gd fmla="val 0" name="adj"/>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txBox="1"/>
          <p:nvPr>
            <p:ph type="title"/>
          </p:nvPr>
        </p:nvSpPr>
        <p:spPr>
          <a:xfrm>
            <a:off x="310896" y="445025"/>
            <a:ext cx="8519700" cy="6399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4" name="Shape 264"/>
        <p:cNvGrpSpPr/>
        <p:nvPr/>
      </p:nvGrpSpPr>
      <p:grpSpPr>
        <a:xfrm>
          <a:off x="0" y="0"/>
          <a:ext cx="0" cy="0"/>
          <a:chOff x="0" y="0"/>
          <a:chExt cx="0" cy="0"/>
        </a:xfrm>
      </p:grpSpPr>
      <p:grpSp>
        <p:nvGrpSpPr>
          <p:cNvPr id="265" name="Google Shape;265;p7"/>
          <p:cNvGrpSpPr/>
          <p:nvPr/>
        </p:nvGrpSpPr>
        <p:grpSpPr>
          <a:xfrm>
            <a:off x="-420652" y="-237526"/>
            <a:ext cx="9985428" cy="5618664"/>
            <a:chOff x="-420652" y="-237526"/>
            <a:chExt cx="9985428" cy="5618664"/>
          </a:xfrm>
        </p:grpSpPr>
        <p:grpSp>
          <p:nvGrpSpPr>
            <p:cNvPr id="266" name="Google Shape;266;p7"/>
            <p:cNvGrpSpPr/>
            <p:nvPr/>
          </p:nvGrpSpPr>
          <p:grpSpPr>
            <a:xfrm>
              <a:off x="-420652" y="-237526"/>
              <a:ext cx="9985428" cy="5618664"/>
              <a:chOff x="-308903" y="-174652"/>
              <a:chExt cx="9761881" cy="5492878"/>
            </a:xfrm>
          </p:grpSpPr>
          <p:grpSp>
            <p:nvGrpSpPr>
              <p:cNvPr id="267" name="Google Shape;267;p7"/>
              <p:cNvGrpSpPr/>
              <p:nvPr/>
            </p:nvGrpSpPr>
            <p:grpSpPr>
              <a:xfrm>
                <a:off x="-308903" y="-174652"/>
                <a:ext cx="9761881" cy="5492878"/>
                <a:chOff x="-55800" y="-32250"/>
                <a:chExt cx="9255600" cy="5208000"/>
              </a:xfrm>
            </p:grpSpPr>
            <p:grpSp>
              <p:nvGrpSpPr>
                <p:cNvPr id="268" name="Google Shape;268;p7"/>
                <p:cNvGrpSpPr/>
                <p:nvPr/>
              </p:nvGrpSpPr>
              <p:grpSpPr>
                <a:xfrm>
                  <a:off x="466275" y="-32250"/>
                  <a:ext cx="8211450" cy="5208000"/>
                  <a:chOff x="520025" y="-32650"/>
                  <a:chExt cx="8211450" cy="5208000"/>
                </a:xfrm>
              </p:grpSpPr>
              <p:cxnSp>
                <p:nvCxnSpPr>
                  <p:cNvPr id="269" name="Google Shape;269;p7"/>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70" name="Google Shape;270;p7"/>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71" name="Google Shape;271;p7"/>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72" name="Google Shape;272;p7"/>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73" name="Google Shape;273;p7"/>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74" name="Google Shape;274;p7"/>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75" name="Google Shape;275;p7"/>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76" name="Google Shape;276;p7"/>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77" name="Google Shape;277;p7"/>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78" name="Google Shape;278;p7"/>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79" name="Google Shape;279;p7"/>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80" name="Google Shape;280;p7"/>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81" name="Google Shape;281;p7"/>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282" name="Google Shape;282;p7"/>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283" name="Google Shape;283;p7"/>
                <p:cNvGrpSpPr/>
                <p:nvPr/>
              </p:nvGrpSpPr>
              <p:grpSpPr>
                <a:xfrm>
                  <a:off x="-55800" y="440450"/>
                  <a:ext cx="9255600" cy="4262600"/>
                  <a:chOff x="-72950" y="412825"/>
                  <a:chExt cx="9255600" cy="4262600"/>
                </a:xfrm>
              </p:grpSpPr>
              <p:cxnSp>
                <p:nvCxnSpPr>
                  <p:cNvPr id="284" name="Google Shape;284;p7"/>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85" name="Google Shape;285;p7"/>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86" name="Google Shape;286;p7"/>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87" name="Google Shape;287;p7"/>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88" name="Google Shape;288;p7"/>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89" name="Google Shape;289;p7"/>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90" name="Google Shape;290;p7"/>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91" name="Google Shape;291;p7"/>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292" name="Google Shape;292;p7"/>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293" name="Google Shape;293;p7"/>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7"/>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7"/>
          <p:cNvSpPr txBox="1"/>
          <p:nvPr>
            <p:ph type="title"/>
          </p:nvPr>
        </p:nvSpPr>
        <p:spPr>
          <a:xfrm>
            <a:off x="720000" y="1015750"/>
            <a:ext cx="429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3" name="Google Shape;313;p7"/>
          <p:cNvSpPr txBox="1"/>
          <p:nvPr>
            <p:ph idx="1" type="subTitle"/>
          </p:nvPr>
        </p:nvSpPr>
        <p:spPr>
          <a:xfrm>
            <a:off x="720000" y="1829450"/>
            <a:ext cx="4294800" cy="229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4" name="Shape 314"/>
        <p:cNvGrpSpPr/>
        <p:nvPr/>
      </p:nvGrpSpPr>
      <p:grpSpPr>
        <a:xfrm>
          <a:off x="0" y="0"/>
          <a:ext cx="0" cy="0"/>
          <a:chOff x="0" y="0"/>
          <a:chExt cx="0" cy="0"/>
        </a:xfrm>
      </p:grpSpPr>
      <p:grpSp>
        <p:nvGrpSpPr>
          <p:cNvPr id="315" name="Google Shape;315;p8"/>
          <p:cNvGrpSpPr/>
          <p:nvPr/>
        </p:nvGrpSpPr>
        <p:grpSpPr>
          <a:xfrm>
            <a:off x="-268252" y="-85126"/>
            <a:ext cx="9985428" cy="5618664"/>
            <a:chOff x="-420652" y="-237526"/>
            <a:chExt cx="9985428" cy="5618664"/>
          </a:xfrm>
        </p:grpSpPr>
        <p:grpSp>
          <p:nvGrpSpPr>
            <p:cNvPr id="316" name="Google Shape;316;p8"/>
            <p:cNvGrpSpPr/>
            <p:nvPr/>
          </p:nvGrpSpPr>
          <p:grpSpPr>
            <a:xfrm>
              <a:off x="-420652" y="-237526"/>
              <a:ext cx="9985428" cy="5618664"/>
              <a:chOff x="-308903" y="-174652"/>
              <a:chExt cx="9761881" cy="5492878"/>
            </a:xfrm>
          </p:grpSpPr>
          <p:grpSp>
            <p:nvGrpSpPr>
              <p:cNvPr id="317" name="Google Shape;317;p8"/>
              <p:cNvGrpSpPr/>
              <p:nvPr/>
            </p:nvGrpSpPr>
            <p:grpSpPr>
              <a:xfrm>
                <a:off x="-308903" y="-174652"/>
                <a:ext cx="9761881" cy="5492878"/>
                <a:chOff x="-55800" y="-32250"/>
                <a:chExt cx="9255600" cy="5208000"/>
              </a:xfrm>
            </p:grpSpPr>
            <p:grpSp>
              <p:nvGrpSpPr>
                <p:cNvPr id="318" name="Google Shape;318;p8"/>
                <p:cNvGrpSpPr/>
                <p:nvPr/>
              </p:nvGrpSpPr>
              <p:grpSpPr>
                <a:xfrm>
                  <a:off x="466275" y="-32250"/>
                  <a:ext cx="8211450" cy="5208000"/>
                  <a:chOff x="520025" y="-32650"/>
                  <a:chExt cx="8211450" cy="5208000"/>
                </a:xfrm>
              </p:grpSpPr>
              <p:cxnSp>
                <p:nvCxnSpPr>
                  <p:cNvPr id="319" name="Google Shape;319;p8"/>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20" name="Google Shape;320;p8"/>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21" name="Google Shape;321;p8"/>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22" name="Google Shape;322;p8"/>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23" name="Google Shape;323;p8"/>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24" name="Google Shape;324;p8"/>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25" name="Google Shape;325;p8"/>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26" name="Google Shape;326;p8"/>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27" name="Google Shape;327;p8"/>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28" name="Google Shape;328;p8"/>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29" name="Google Shape;329;p8"/>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30" name="Google Shape;330;p8"/>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31" name="Google Shape;331;p8"/>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32" name="Google Shape;332;p8"/>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333" name="Google Shape;333;p8"/>
                <p:cNvGrpSpPr/>
                <p:nvPr/>
              </p:nvGrpSpPr>
              <p:grpSpPr>
                <a:xfrm>
                  <a:off x="-55800" y="440450"/>
                  <a:ext cx="9255600" cy="4262600"/>
                  <a:chOff x="-72950" y="412825"/>
                  <a:chExt cx="9255600" cy="4262600"/>
                </a:xfrm>
              </p:grpSpPr>
              <p:cxnSp>
                <p:nvCxnSpPr>
                  <p:cNvPr id="334" name="Google Shape;334;p8"/>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35" name="Google Shape;335;p8"/>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36" name="Google Shape;336;p8"/>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37" name="Google Shape;337;p8"/>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38" name="Google Shape;338;p8"/>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39" name="Google Shape;339;p8"/>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40" name="Google Shape;340;p8"/>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41" name="Google Shape;341;p8"/>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42" name="Google Shape;342;p8"/>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343" name="Google Shape;343;p8"/>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8"/>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8"/>
          <p:cNvSpPr txBox="1"/>
          <p:nvPr>
            <p:ph type="title"/>
          </p:nvPr>
        </p:nvSpPr>
        <p:spPr>
          <a:xfrm>
            <a:off x="716425" y="1176000"/>
            <a:ext cx="7701600" cy="27570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3" name="Shape 363"/>
        <p:cNvGrpSpPr/>
        <p:nvPr/>
      </p:nvGrpSpPr>
      <p:grpSpPr>
        <a:xfrm>
          <a:off x="0" y="0"/>
          <a:ext cx="0" cy="0"/>
          <a:chOff x="0" y="0"/>
          <a:chExt cx="0" cy="0"/>
        </a:xfrm>
      </p:grpSpPr>
      <p:grpSp>
        <p:nvGrpSpPr>
          <p:cNvPr id="364" name="Google Shape;364;p9"/>
          <p:cNvGrpSpPr/>
          <p:nvPr/>
        </p:nvGrpSpPr>
        <p:grpSpPr>
          <a:xfrm>
            <a:off x="-268252" y="-85126"/>
            <a:ext cx="9985428" cy="5618664"/>
            <a:chOff x="-420652" y="-237526"/>
            <a:chExt cx="9985428" cy="5618664"/>
          </a:xfrm>
        </p:grpSpPr>
        <p:grpSp>
          <p:nvGrpSpPr>
            <p:cNvPr id="365" name="Google Shape;365;p9"/>
            <p:cNvGrpSpPr/>
            <p:nvPr/>
          </p:nvGrpSpPr>
          <p:grpSpPr>
            <a:xfrm>
              <a:off x="-420652" y="-237526"/>
              <a:ext cx="9985428" cy="5618664"/>
              <a:chOff x="-308903" y="-174652"/>
              <a:chExt cx="9761881" cy="5492878"/>
            </a:xfrm>
          </p:grpSpPr>
          <p:grpSp>
            <p:nvGrpSpPr>
              <p:cNvPr id="366" name="Google Shape;366;p9"/>
              <p:cNvGrpSpPr/>
              <p:nvPr/>
            </p:nvGrpSpPr>
            <p:grpSpPr>
              <a:xfrm>
                <a:off x="-308903" y="-174652"/>
                <a:ext cx="9761881" cy="5492878"/>
                <a:chOff x="-55800" y="-32250"/>
                <a:chExt cx="9255600" cy="5208000"/>
              </a:xfrm>
            </p:grpSpPr>
            <p:grpSp>
              <p:nvGrpSpPr>
                <p:cNvPr id="367" name="Google Shape;367;p9"/>
                <p:cNvGrpSpPr/>
                <p:nvPr/>
              </p:nvGrpSpPr>
              <p:grpSpPr>
                <a:xfrm>
                  <a:off x="466275" y="-32250"/>
                  <a:ext cx="8211450" cy="5208000"/>
                  <a:chOff x="520025" y="-32650"/>
                  <a:chExt cx="8211450" cy="5208000"/>
                </a:xfrm>
              </p:grpSpPr>
              <p:cxnSp>
                <p:nvCxnSpPr>
                  <p:cNvPr id="368" name="Google Shape;368;p9"/>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69" name="Google Shape;369;p9"/>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70" name="Google Shape;370;p9"/>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71" name="Google Shape;371;p9"/>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72" name="Google Shape;372;p9"/>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73" name="Google Shape;373;p9"/>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74" name="Google Shape;374;p9"/>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75" name="Google Shape;375;p9"/>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76" name="Google Shape;376;p9"/>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77" name="Google Shape;377;p9"/>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78" name="Google Shape;378;p9"/>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79" name="Google Shape;379;p9"/>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80" name="Google Shape;380;p9"/>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381" name="Google Shape;381;p9"/>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382" name="Google Shape;382;p9"/>
                <p:cNvGrpSpPr/>
                <p:nvPr/>
              </p:nvGrpSpPr>
              <p:grpSpPr>
                <a:xfrm>
                  <a:off x="-55800" y="440450"/>
                  <a:ext cx="9255600" cy="4262600"/>
                  <a:chOff x="-72950" y="412825"/>
                  <a:chExt cx="9255600" cy="4262600"/>
                </a:xfrm>
              </p:grpSpPr>
              <p:cxnSp>
                <p:nvCxnSpPr>
                  <p:cNvPr id="383" name="Google Shape;383;p9"/>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84" name="Google Shape;384;p9"/>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85" name="Google Shape;385;p9"/>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86" name="Google Shape;386;p9"/>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87" name="Google Shape;387;p9"/>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88" name="Google Shape;388;p9"/>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89" name="Google Shape;389;p9"/>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90" name="Google Shape;390;p9"/>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391" name="Google Shape;391;p9"/>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392" name="Google Shape;392;p9"/>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9"/>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9"/>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9"/>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9"/>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9"/>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9"/>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9"/>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9"/>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9"/>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9"/>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9"/>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9"/>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9"/>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9"/>
          <p:cNvSpPr txBox="1"/>
          <p:nvPr>
            <p:ph type="title"/>
          </p:nvPr>
        </p:nvSpPr>
        <p:spPr>
          <a:xfrm>
            <a:off x="720000" y="1413525"/>
            <a:ext cx="3298500" cy="2095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2" name="Google Shape;412;p9"/>
          <p:cNvSpPr txBox="1"/>
          <p:nvPr>
            <p:ph idx="1" type="subTitle"/>
          </p:nvPr>
        </p:nvSpPr>
        <p:spPr>
          <a:xfrm>
            <a:off x="720000" y="3508800"/>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3" name="Shape 413"/>
        <p:cNvGrpSpPr/>
        <p:nvPr/>
      </p:nvGrpSpPr>
      <p:grpSpPr>
        <a:xfrm>
          <a:off x="0" y="0"/>
          <a:ext cx="0" cy="0"/>
          <a:chOff x="0" y="0"/>
          <a:chExt cx="0" cy="0"/>
        </a:xfrm>
      </p:grpSpPr>
      <p:grpSp>
        <p:nvGrpSpPr>
          <p:cNvPr id="414" name="Google Shape;414;p10"/>
          <p:cNvGrpSpPr/>
          <p:nvPr/>
        </p:nvGrpSpPr>
        <p:grpSpPr>
          <a:xfrm>
            <a:off x="-268252" y="-85126"/>
            <a:ext cx="9985428" cy="5618664"/>
            <a:chOff x="-420652" y="-237526"/>
            <a:chExt cx="9985428" cy="5618664"/>
          </a:xfrm>
        </p:grpSpPr>
        <p:grpSp>
          <p:nvGrpSpPr>
            <p:cNvPr id="415" name="Google Shape;415;p10"/>
            <p:cNvGrpSpPr/>
            <p:nvPr/>
          </p:nvGrpSpPr>
          <p:grpSpPr>
            <a:xfrm>
              <a:off x="-420652" y="-237526"/>
              <a:ext cx="9985428" cy="5618664"/>
              <a:chOff x="-308903" y="-174652"/>
              <a:chExt cx="9761881" cy="5492878"/>
            </a:xfrm>
          </p:grpSpPr>
          <p:grpSp>
            <p:nvGrpSpPr>
              <p:cNvPr id="416" name="Google Shape;416;p10"/>
              <p:cNvGrpSpPr/>
              <p:nvPr/>
            </p:nvGrpSpPr>
            <p:grpSpPr>
              <a:xfrm>
                <a:off x="-308903" y="-174652"/>
                <a:ext cx="9761881" cy="5492878"/>
                <a:chOff x="-55800" y="-32250"/>
                <a:chExt cx="9255600" cy="5208000"/>
              </a:xfrm>
            </p:grpSpPr>
            <p:grpSp>
              <p:nvGrpSpPr>
                <p:cNvPr id="417" name="Google Shape;417;p10"/>
                <p:cNvGrpSpPr/>
                <p:nvPr/>
              </p:nvGrpSpPr>
              <p:grpSpPr>
                <a:xfrm>
                  <a:off x="466275" y="-32250"/>
                  <a:ext cx="8211450" cy="5208000"/>
                  <a:chOff x="520025" y="-32650"/>
                  <a:chExt cx="8211450" cy="5208000"/>
                </a:xfrm>
              </p:grpSpPr>
              <p:cxnSp>
                <p:nvCxnSpPr>
                  <p:cNvPr id="418" name="Google Shape;418;p10"/>
                  <p:cNvCxnSpPr/>
                  <p:nvPr/>
                </p:nvCxnSpPr>
                <p:spPr>
                  <a:xfrm>
                    <a:off x="5200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19" name="Google Shape;419;p10"/>
                  <p:cNvCxnSpPr/>
                  <p:nvPr/>
                </p:nvCxnSpPr>
                <p:spPr>
                  <a:xfrm>
                    <a:off x="11516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20" name="Google Shape;420;p10"/>
                  <p:cNvCxnSpPr/>
                  <p:nvPr/>
                </p:nvCxnSpPr>
                <p:spPr>
                  <a:xfrm>
                    <a:off x="17833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21" name="Google Shape;421;p10"/>
                  <p:cNvCxnSpPr/>
                  <p:nvPr/>
                </p:nvCxnSpPr>
                <p:spPr>
                  <a:xfrm>
                    <a:off x="24149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22" name="Google Shape;422;p10"/>
                  <p:cNvCxnSpPr/>
                  <p:nvPr/>
                </p:nvCxnSpPr>
                <p:spPr>
                  <a:xfrm>
                    <a:off x="30466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23" name="Google Shape;423;p10"/>
                  <p:cNvCxnSpPr/>
                  <p:nvPr/>
                </p:nvCxnSpPr>
                <p:spPr>
                  <a:xfrm>
                    <a:off x="36782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24" name="Google Shape;424;p10"/>
                  <p:cNvCxnSpPr/>
                  <p:nvPr/>
                </p:nvCxnSpPr>
                <p:spPr>
                  <a:xfrm>
                    <a:off x="43099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25" name="Google Shape;425;p10"/>
                  <p:cNvCxnSpPr/>
                  <p:nvPr/>
                </p:nvCxnSpPr>
                <p:spPr>
                  <a:xfrm>
                    <a:off x="49415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26" name="Google Shape;426;p10"/>
                  <p:cNvCxnSpPr/>
                  <p:nvPr/>
                </p:nvCxnSpPr>
                <p:spPr>
                  <a:xfrm>
                    <a:off x="55732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27" name="Google Shape;427;p10"/>
                  <p:cNvCxnSpPr/>
                  <p:nvPr/>
                </p:nvCxnSpPr>
                <p:spPr>
                  <a:xfrm>
                    <a:off x="62048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28" name="Google Shape;428;p10"/>
                  <p:cNvCxnSpPr/>
                  <p:nvPr/>
                </p:nvCxnSpPr>
                <p:spPr>
                  <a:xfrm>
                    <a:off x="68365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29" name="Google Shape;429;p10"/>
                  <p:cNvCxnSpPr/>
                  <p:nvPr/>
                </p:nvCxnSpPr>
                <p:spPr>
                  <a:xfrm>
                    <a:off x="746817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30" name="Google Shape;430;p10"/>
                  <p:cNvCxnSpPr/>
                  <p:nvPr/>
                </p:nvCxnSpPr>
                <p:spPr>
                  <a:xfrm>
                    <a:off x="8099825" y="-32650"/>
                    <a:ext cx="0" cy="5208000"/>
                  </a:xfrm>
                  <a:prstGeom prst="straightConnector1">
                    <a:avLst/>
                  </a:prstGeom>
                  <a:noFill/>
                  <a:ln cap="flat" cmpd="sng" w="9525">
                    <a:solidFill>
                      <a:srgbClr val="F3F3F3"/>
                    </a:solidFill>
                    <a:prstDash val="solid"/>
                    <a:round/>
                    <a:headEnd len="med" w="med" type="none"/>
                    <a:tailEnd len="med" w="med" type="none"/>
                  </a:ln>
                </p:spPr>
              </p:cxnSp>
              <p:cxnSp>
                <p:nvCxnSpPr>
                  <p:cNvPr id="431" name="Google Shape;431;p10"/>
                  <p:cNvCxnSpPr/>
                  <p:nvPr/>
                </p:nvCxnSpPr>
                <p:spPr>
                  <a:xfrm>
                    <a:off x="8731475" y="-32650"/>
                    <a:ext cx="0" cy="5208000"/>
                  </a:xfrm>
                  <a:prstGeom prst="straightConnector1">
                    <a:avLst/>
                  </a:prstGeom>
                  <a:noFill/>
                  <a:ln cap="flat" cmpd="sng" w="9525">
                    <a:solidFill>
                      <a:srgbClr val="F3F3F3"/>
                    </a:solidFill>
                    <a:prstDash val="solid"/>
                    <a:round/>
                    <a:headEnd len="med" w="med" type="none"/>
                    <a:tailEnd len="med" w="med" type="none"/>
                  </a:ln>
                </p:spPr>
              </p:cxnSp>
            </p:grpSp>
            <p:grpSp>
              <p:nvGrpSpPr>
                <p:cNvPr id="432" name="Google Shape;432;p10"/>
                <p:cNvGrpSpPr/>
                <p:nvPr/>
              </p:nvGrpSpPr>
              <p:grpSpPr>
                <a:xfrm>
                  <a:off x="-55800" y="440450"/>
                  <a:ext cx="9255600" cy="4262600"/>
                  <a:chOff x="-72950" y="412825"/>
                  <a:chExt cx="9255600" cy="4262600"/>
                </a:xfrm>
              </p:grpSpPr>
              <p:cxnSp>
                <p:nvCxnSpPr>
                  <p:cNvPr id="433" name="Google Shape;433;p10"/>
                  <p:cNvCxnSpPr/>
                  <p:nvPr/>
                </p:nvCxnSpPr>
                <p:spPr>
                  <a:xfrm>
                    <a:off x="-72950" y="4128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34" name="Google Shape;434;p10"/>
                  <p:cNvCxnSpPr/>
                  <p:nvPr/>
                </p:nvCxnSpPr>
                <p:spPr>
                  <a:xfrm>
                    <a:off x="-72950" y="9456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35" name="Google Shape;435;p10"/>
                  <p:cNvCxnSpPr/>
                  <p:nvPr/>
                </p:nvCxnSpPr>
                <p:spPr>
                  <a:xfrm>
                    <a:off x="-72950" y="14784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36" name="Google Shape;436;p10"/>
                  <p:cNvCxnSpPr/>
                  <p:nvPr/>
                </p:nvCxnSpPr>
                <p:spPr>
                  <a:xfrm>
                    <a:off x="-72950" y="20113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37" name="Google Shape;437;p10"/>
                  <p:cNvCxnSpPr/>
                  <p:nvPr/>
                </p:nvCxnSpPr>
                <p:spPr>
                  <a:xfrm>
                    <a:off x="-72950" y="254412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38" name="Google Shape;438;p10"/>
                  <p:cNvCxnSpPr/>
                  <p:nvPr/>
                </p:nvCxnSpPr>
                <p:spPr>
                  <a:xfrm>
                    <a:off x="-72950" y="307695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39" name="Google Shape;439;p10"/>
                  <p:cNvCxnSpPr/>
                  <p:nvPr/>
                </p:nvCxnSpPr>
                <p:spPr>
                  <a:xfrm>
                    <a:off x="-72950" y="3609775"/>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40" name="Google Shape;440;p10"/>
                  <p:cNvCxnSpPr/>
                  <p:nvPr/>
                </p:nvCxnSpPr>
                <p:spPr>
                  <a:xfrm>
                    <a:off x="-72950" y="4142600"/>
                    <a:ext cx="9255600" cy="0"/>
                  </a:xfrm>
                  <a:prstGeom prst="straightConnector1">
                    <a:avLst/>
                  </a:prstGeom>
                  <a:noFill/>
                  <a:ln cap="flat" cmpd="sng" w="9525">
                    <a:solidFill>
                      <a:srgbClr val="F3F3F3"/>
                    </a:solidFill>
                    <a:prstDash val="solid"/>
                    <a:round/>
                    <a:headEnd len="med" w="med" type="none"/>
                    <a:tailEnd len="med" w="med" type="none"/>
                  </a:ln>
                </p:spPr>
              </p:cxnSp>
              <p:cxnSp>
                <p:nvCxnSpPr>
                  <p:cNvPr id="441" name="Google Shape;441;p10"/>
                  <p:cNvCxnSpPr/>
                  <p:nvPr/>
                </p:nvCxnSpPr>
                <p:spPr>
                  <a:xfrm>
                    <a:off x="-72950" y="4675425"/>
                    <a:ext cx="9255600" cy="0"/>
                  </a:xfrm>
                  <a:prstGeom prst="straightConnector1">
                    <a:avLst/>
                  </a:prstGeom>
                  <a:noFill/>
                  <a:ln cap="flat" cmpd="sng" w="9525">
                    <a:solidFill>
                      <a:srgbClr val="F3F3F3"/>
                    </a:solidFill>
                    <a:prstDash val="solid"/>
                    <a:round/>
                    <a:headEnd len="med" w="med" type="none"/>
                    <a:tailEnd len="med" w="med" type="none"/>
                  </a:ln>
                </p:spPr>
              </p:cxnSp>
            </p:grpSp>
          </p:grpSp>
          <p:sp>
            <p:nvSpPr>
              <p:cNvPr id="442" name="Google Shape;442;p10"/>
              <p:cNvSpPr/>
              <p:nvPr/>
            </p:nvSpPr>
            <p:spPr>
              <a:xfrm>
                <a:off x="8820661" y="4740708"/>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
              <p:cNvSpPr/>
              <p:nvPr/>
            </p:nvSpPr>
            <p:spPr>
              <a:xfrm>
                <a:off x="8820661"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0"/>
              <p:cNvSpPr/>
              <p:nvPr/>
            </p:nvSpPr>
            <p:spPr>
              <a:xfrm>
                <a:off x="160185" y="417953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0"/>
              <p:cNvSpPr/>
              <p:nvPr/>
            </p:nvSpPr>
            <p:spPr>
              <a:xfrm>
                <a:off x="2157058"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0"/>
              <p:cNvSpPr/>
              <p:nvPr/>
            </p:nvSpPr>
            <p:spPr>
              <a:xfrm>
                <a:off x="160186" y="80508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0"/>
              <p:cNvSpPr/>
              <p:nvPr/>
            </p:nvSpPr>
            <p:spPr>
              <a:xfrm>
                <a:off x="8155033"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0"/>
              <p:cNvSpPr/>
              <p:nvPr/>
            </p:nvSpPr>
            <p:spPr>
              <a:xfrm>
                <a:off x="4826955"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0"/>
              <p:cNvSpPr/>
              <p:nvPr/>
            </p:nvSpPr>
            <p:spPr>
              <a:xfrm>
                <a:off x="2828246" y="474059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0"/>
              <p:cNvSpPr/>
              <p:nvPr/>
            </p:nvSpPr>
            <p:spPr>
              <a:xfrm>
                <a:off x="5492544"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0"/>
              <p:cNvSpPr/>
              <p:nvPr/>
            </p:nvSpPr>
            <p:spPr>
              <a:xfrm>
                <a:off x="6155096" y="4740603"/>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0"/>
              <p:cNvSpPr/>
              <p:nvPr/>
            </p:nvSpPr>
            <p:spPr>
              <a:xfrm>
                <a:off x="8820648" y="2491857"/>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0"/>
              <p:cNvSpPr/>
              <p:nvPr/>
            </p:nvSpPr>
            <p:spPr>
              <a:xfrm>
                <a:off x="160186" y="3053370"/>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0"/>
              <p:cNvSpPr/>
              <p:nvPr/>
            </p:nvSpPr>
            <p:spPr>
              <a:xfrm>
                <a:off x="2830109" y="805086"/>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0"/>
              <p:cNvSpPr/>
              <p:nvPr/>
            </p:nvSpPr>
            <p:spPr>
              <a:xfrm>
                <a:off x="7489287" y="805099"/>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0"/>
              <p:cNvSpPr/>
              <p:nvPr/>
            </p:nvSpPr>
            <p:spPr>
              <a:xfrm>
                <a:off x="160186" y="242992"/>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0"/>
              <p:cNvSpPr/>
              <p:nvPr/>
            </p:nvSpPr>
            <p:spPr>
              <a:xfrm>
                <a:off x="4153917" y="243005"/>
                <a:ext cx="159900" cy="1599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10"/>
            <p:cNvSpPr/>
            <p:nvPr/>
          </p:nvSpPr>
          <p:spPr>
            <a:xfrm>
              <a:off x="346949" y="53825"/>
              <a:ext cx="319200" cy="319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0"/>
            <p:cNvSpPr/>
            <p:nvPr/>
          </p:nvSpPr>
          <p:spPr>
            <a:xfrm>
              <a:off x="14025" y="1616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0"/>
            <p:cNvSpPr/>
            <p:nvPr/>
          </p:nvSpPr>
          <p:spPr>
            <a:xfrm>
              <a:off x="8866148" y="4304072"/>
              <a:ext cx="264600" cy="2646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10"/>
          <p:cNvSpPr txBox="1"/>
          <p:nvPr>
            <p:ph type="title"/>
          </p:nvPr>
        </p:nvSpPr>
        <p:spPr>
          <a:xfrm>
            <a:off x="720000" y="386205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lt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5975" y="445025"/>
            <a:ext cx="76920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Bungee"/>
              <a:buNone/>
              <a:defRPr sz="3000">
                <a:solidFill>
                  <a:schemeClr val="dk1"/>
                </a:solidFill>
                <a:latin typeface="Bungee"/>
                <a:ea typeface="Bungee"/>
                <a:cs typeface="Bungee"/>
                <a:sym typeface="Bungee"/>
              </a:defRPr>
            </a:lvl1pPr>
            <a:lvl2pPr lvl="1" rtl="0">
              <a:spcBef>
                <a:spcPts val="0"/>
              </a:spcBef>
              <a:spcAft>
                <a:spcPts val="0"/>
              </a:spcAft>
              <a:buClr>
                <a:schemeClr val="dk1"/>
              </a:buClr>
              <a:buSzPts val="3000"/>
              <a:buFont typeface="Bungee"/>
              <a:buNone/>
              <a:defRPr sz="3000">
                <a:solidFill>
                  <a:schemeClr val="dk1"/>
                </a:solidFill>
                <a:latin typeface="Bungee"/>
                <a:ea typeface="Bungee"/>
                <a:cs typeface="Bungee"/>
                <a:sym typeface="Bungee"/>
              </a:defRPr>
            </a:lvl2pPr>
            <a:lvl3pPr lvl="2" rtl="0">
              <a:spcBef>
                <a:spcPts val="0"/>
              </a:spcBef>
              <a:spcAft>
                <a:spcPts val="0"/>
              </a:spcAft>
              <a:buClr>
                <a:schemeClr val="dk1"/>
              </a:buClr>
              <a:buSzPts val="3000"/>
              <a:buFont typeface="Bungee"/>
              <a:buNone/>
              <a:defRPr sz="3000">
                <a:solidFill>
                  <a:schemeClr val="dk1"/>
                </a:solidFill>
                <a:latin typeface="Bungee"/>
                <a:ea typeface="Bungee"/>
                <a:cs typeface="Bungee"/>
                <a:sym typeface="Bungee"/>
              </a:defRPr>
            </a:lvl3pPr>
            <a:lvl4pPr lvl="3" rtl="0">
              <a:spcBef>
                <a:spcPts val="0"/>
              </a:spcBef>
              <a:spcAft>
                <a:spcPts val="0"/>
              </a:spcAft>
              <a:buClr>
                <a:schemeClr val="dk1"/>
              </a:buClr>
              <a:buSzPts val="3000"/>
              <a:buFont typeface="Bungee"/>
              <a:buNone/>
              <a:defRPr sz="3000">
                <a:solidFill>
                  <a:schemeClr val="dk1"/>
                </a:solidFill>
                <a:latin typeface="Bungee"/>
                <a:ea typeface="Bungee"/>
                <a:cs typeface="Bungee"/>
                <a:sym typeface="Bungee"/>
              </a:defRPr>
            </a:lvl4pPr>
            <a:lvl5pPr lvl="4" rtl="0">
              <a:spcBef>
                <a:spcPts val="0"/>
              </a:spcBef>
              <a:spcAft>
                <a:spcPts val="0"/>
              </a:spcAft>
              <a:buClr>
                <a:schemeClr val="dk1"/>
              </a:buClr>
              <a:buSzPts val="3000"/>
              <a:buFont typeface="Bungee"/>
              <a:buNone/>
              <a:defRPr sz="3000">
                <a:solidFill>
                  <a:schemeClr val="dk1"/>
                </a:solidFill>
                <a:latin typeface="Bungee"/>
                <a:ea typeface="Bungee"/>
                <a:cs typeface="Bungee"/>
                <a:sym typeface="Bungee"/>
              </a:defRPr>
            </a:lvl5pPr>
            <a:lvl6pPr lvl="5" rtl="0">
              <a:spcBef>
                <a:spcPts val="0"/>
              </a:spcBef>
              <a:spcAft>
                <a:spcPts val="0"/>
              </a:spcAft>
              <a:buClr>
                <a:schemeClr val="dk1"/>
              </a:buClr>
              <a:buSzPts val="3000"/>
              <a:buFont typeface="Bungee"/>
              <a:buNone/>
              <a:defRPr sz="3000">
                <a:solidFill>
                  <a:schemeClr val="dk1"/>
                </a:solidFill>
                <a:latin typeface="Bungee"/>
                <a:ea typeface="Bungee"/>
                <a:cs typeface="Bungee"/>
                <a:sym typeface="Bungee"/>
              </a:defRPr>
            </a:lvl6pPr>
            <a:lvl7pPr lvl="6" rtl="0">
              <a:spcBef>
                <a:spcPts val="0"/>
              </a:spcBef>
              <a:spcAft>
                <a:spcPts val="0"/>
              </a:spcAft>
              <a:buClr>
                <a:schemeClr val="dk1"/>
              </a:buClr>
              <a:buSzPts val="3000"/>
              <a:buFont typeface="Bungee"/>
              <a:buNone/>
              <a:defRPr sz="3000">
                <a:solidFill>
                  <a:schemeClr val="dk1"/>
                </a:solidFill>
                <a:latin typeface="Bungee"/>
                <a:ea typeface="Bungee"/>
                <a:cs typeface="Bungee"/>
                <a:sym typeface="Bungee"/>
              </a:defRPr>
            </a:lvl7pPr>
            <a:lvl8pPr lvl="7" rtl="0">
              <a:spcBef>
                <a:spcPts val="0"/>
              </a:spcBef>
              <a:spcAft>
                <a:spcPts val="0"/>
              </a:spcAft>
              <a:buClr>
                <a:schemeClr val="dk1"/>
              </a:buClr>
              <a:buSzPts val="3000"/>
              <a:buFont typeface="Bungee"/>
              <a:buNone/>
              <a:defRPr sz="3000">
                <a:solidFill>
                  <a:schemeClr val="dk1"/>
                </a:solidFill>
                <a:latin typeface="Bungee"/>
                <a:ea typeface="Bungee"/>
                <a:cs typeface="Bungee"/>
                <a:sym typeface="Bungee"/>
              </a:defRPr>
            </a:lvl8pPr>
            <a:lvl9pPr lvl="8" rtl="0">
              <a:spcBef>
                <a:spcPts val="0"/>
              </a:spcBef>
              <a:spcAft>
                <a:spcPts val="0"/>
              </a:spcAft>
              <a:buClr>
                <a:schemeClr val="dk1"/>
              </a:buClr>
              <a:buSzPts val="3000"/>
              <a:buFont typeface="Bungee"/>
              <a:buNone/>
              <a:defRPr sz="3000">
                <a:solidFill>
                  <a:schemeClr val="dk1"/>
                </a:solidFill>
                <a:latin typeface="Bungee"/>
                <a:ea typeface="Bungee"/>
                <a:cs typeface="Bungee"/>
                <a:sym typeface="Bungee"/>
              </a:defRPr>
            </a:lvl9pPr>
          </a:lstStyle>
          <a:p/>
        </p:txBody>
      </p:sp>
      <p:sp>
        <p:nvSpPr>
          <p:cNvPr id="7" name="Google Shape;7;p1"/>
          <p:cNvSpPr txBox="1"/>
          <p:nvPr>
            <p:ph idx="1" type="body"/>
          </p:nvPr>
        </p:nvSpPr>
        <p:spPr>
          <a:xfrm>
            <a:off x="725975" y="1152475"/>
            <a:ext cx="76920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indent="-317500" lvl="1" marL="914400">
              <a:lnSpc>
                <a:spcPct val="115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indent="-317500" lvl="2" marL="1371600">
              <a:lnSpc>
                <a:spcPct val="115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indent="-317500" lvl="3" marL="1828800">
              <a:lnSpc>
                <a:spcPct val="115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indent="-317500" lvl="4" marL="2286000">
              <a:lnSpc>
                <a:spcPct val="115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indent="-317500" lvl="5" marL="2743200">
              <a:lnSpc>
                <a:spcPct val="115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indent="-317500" lvl="6" marL="3200400">
              <a:lnSpc>
                <a:spcPct val="115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indent="-317500" lvl="7" marL="3657600">
              <a:lnSpc>
                <a:spcPct val="115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indent="-317500" lvl="8" marL="4114800">
              <a:lnSpc>
                <a:spcPct val="115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20.jpg"/><Relationship Id="rId5" Type="http://schemas.openxmlformats.org/officeDocument/2006/relationships/image" Target="../media/image32.png"/><Relationship Id="rId6"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37"/>
          <p:cNvSpPr txBox="1"/>
          <p:nvPr>
            <p:ph type="ctrTitle"/>
          </p:nvPr>
        </p:nvSpPr>
        <p:spPr>
          <a:xfrm>
            <a:off x="981425" y="1183950"/>
            <a:ext cx="7178100" cy="222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Planet</a:t>
            </a:r>
            <a:endParaRPr/>
          </a:p>
          <a:p>
            <a:pPr indent="0" lvl="0" marL="0" rtl="0" algn="ctr">
              <a:spcBef>
                <a:spcPts val="0"/>
              </a:spcBef>
              <a:spcAft>
                <a:spcPts val="0"/>
              </a:spcAft>
              <a:buNone/>
            </a:pPr>
            <a:r>
              <a:t/>
            </a:r>
            <a:endParaRPr sz="2000"/>
          </a:p>
          <a:p>
            <a:pPr indent="0" lvl="0" marL="0" rtl="0" algn="ctr">
              <a:spcBef>
                <a:spcPts val="0"/>
              </a:spcBef>
              <a:spcAft>
                <a:spcPts val="0"/>
              </a:spcAft>
              <a:buNone/>
            </a:pPr>
            <a:r>
              <a:rPr lang="en" sz="2000"/>
              <a:t>Interactive </a:t>
            </a:r>
            <a:endParaRPr sz="2000"/>
          </a:p>
          <a:p>
            <a:pPr indent="0" lvl="0" marL="0" rtl="0" algn="ctr">
              <a:spcBef>
                <a:spcPts val="0"/>
              </a:spcBef>
              <a:spcAft>
                <a:spcPts val="0"/>
              </a:spcAft>
              <a:buNone/>
            </a:pPr>
            <a:r>
              <a:rPr lang="en" sz="2000"/>
              <a:t>Medium-Fi Prototype</a:t>
            </a:r>
            <a:endParaRPr sz="2000"/>
          </a:p>
          <a:p>
            <a:pPr indent="0" lvl="0" marL="0" rtl="0" algn="ctr">
              <a:spcBef>
                <a:spcPts val="0"/>
              </a:spcBef>
              <a:spcAft>
                <a:spcPts val="0"/>
              </a:spcAft>
              <a:buNone/>
            </a:pPr>
            <a:r>
              <a:t/>
            </a:r>
            <a:endParaRPr/>
          </a:p>
        </p:txBody>
      </p:sp>
      <p:sp>
        <p:nvSpPr>
          <p:cNvPr id="1687" name="Google Shape;1687;p37"/>
          <p:cNvSpPr txBox="1"/>
          <p:nvPr>
            <p:ph idx="1" type="subTitle"/>
          </p:nvPr>
        </p:nvSpPr>
        <p:spPr>
          <a:xfrm>
            <a:off x="981425" y="3747675"/>
            <a:ext cx="7178100" cy="3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Kristine Ma, Lucas Wang, Evelyn Song, Carolyn Lee</a:t>
            </a:r>
            <a:endParaRPr/>
          </a:p>
        </p:txBody>
      </p:sp>
      <p:sp>
        <p:nvSpPr>
          <p:cNvPr id="1688" name="Google Shape;1688;p37"/>
          <p:cNvSpPr/>
          <p:nvPr/>
        </p:nvSpPr>
        <p:spPr>
          <a:xfrm>
            <a:off x="625850" y="256751"/>
            <a:ext cx="517200" cy="517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7"/>
          <p:cNvSpPr/>
          <p:nvPr/>
        </p:nvSpPr>
        <p:spPr>
          <a:xfrm>
            <a:off x="1026000" y="719177"/>
            <a:ext cx="256200" cy="256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7"/>
          <p:cNvSpPr/>
          <p:nvPr/>
        </p:nvSpPr>
        <p:spPr>
          <a:xfrm>
            <a:off x="8159425" y="587950"/>
            <a:ext cx="517200" cy="5172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7"/>
          <p:cNvSpPr/>
          <p:nvPr/>
        </p:nvSpPr>
        <p:spPr>
          <a:xfrm>
            <a:off x="8222600" y="4130475"/>
            <a:ext cx="320700" cy="3207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2" name="Google Shape;1692;p37"/>
          <p:cNvGrpSpPr/>
          <p:nvPr/>
        </p:nvGrpSpPr>
        <p:grpSpPr>
          <a:xfrm rot="656476">
            <a:off x="7942277" y="1253673"/>
            <a:ext cx="881337" cy="858862"/>
            <a:chOff x="5338725" y="2269554"/>
            <a:chExt cx="467132" cy="455022"/>
          </a:xfrm>
        </p:grpSpPr>
        <p:sp>
          <p:nvSpPr>
            <p:cNvPr id="1693" name="Google Shape;1693;p37"/>
            <p:cNvSpPr/>
            <p:nvPr/>
          </p:nvSpPr>
          <p:spPr>
            <a:xfrm>
              <a:off x="5338725" y="2269554"/>
              <a:ext cx="467132" cy="455022"/>
            </a:xfrm>
            <a:custGeom>
              <a:rect b="b" l="l" r="r" t="t"/>
              <a:pathLst>
                <a:path extrusionOk="0" h="14728" w="15120">
                  <a:moveTo>
                    <a:pt x="4070" y="1"/>
                  </a:moveTo>
                  <a:cubicBezTo>
                    <a:pt x="1827" y="1"/>
                    <a:pt x="1" y="1825"/>
                    <a:pt x="1" y="4070"/>
                  </a:cubicBezTo>
                  <a:lnTo>
                    <a:pt x="1" y="8713"/>
                  </a:lnTo>
                  <a:cubicBezTo>
                    <a:pt x="1" y="9740"/>
                    <a:pt x="386" y="10721"/>
                    <a:pt x="1086" y="11477"/>
                  </a:cubicBezTo>
                  <a:cubicBezTo>
                    <a:pt x="1555" y="11982"/>
                    <a:pt x="2132" y="12354"/>
                    <a:pt x="2769" y="12568"/>
                  </a:cubicBezTo>
                  <a:lnTo>
                    <a:pt x="2577" y="13192"/>
                  </a:lnTo>
                  <a:cubicBezTo>
                    <a:pt x="2428" y="13674"/>
                    <a:pt x="2592" y="14181"/>
                    <a:pt x="2993" y="14486"/>
                  </a:cubicBezTo>
                  <a:cubicBezTo>
                    <a:pt x="3207" y="14647"/>
                    <a:pt x="3457" y="14728"/>
                    <a:pt x="3710" y="14728"/>
                  </a:cubicBezTo>
                  <a:cubicBezTo>
                    <a:pt x="3933" y="14728"/>
                    <a:pt x="4154" y="14665"/>
                    <a:pt x="4353" y="14535"/>
                  </a:cubicBezTo>
                  <a:lnTo>
                    <a:pt x="7073" y="12781"/>
                  </a:lnTo>
                  <a:lnTo>
                    <a:pt x="11050" y="12781"/>
                  </a:lnTo>
                  <a:cubicBezTo>
                    <a:pt x="13294" y="12781"/>
                    <a:pt x="15120" y="10956"/>
                    <a:pt x="15120" y="8710"/>
                  </a:cubicBezTo>
                  <a:lnTo>
                    <a:pt x="15120" y="4069"/>
                  </a:lnTo>
                  <a:cubicBezTo>
                    <a:pt x="15120" y="1825"/>
                    <a:pt x="13294" y="1"/>
                    <a:pt x="11050" y="1"/>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7"/>
            <p:cNvSpPr/>
            <p:nvPr/>
          </p:nvSpPr>
          <p:spPr>
            <a:xfrm>
              <a:off x="5369929" y="2300665"/>
              <a:ext cx="404755" cy="392706"/>
            </a:xfrm>
            <a:custGeom>
              <a:rect b="b" l="l" r="r" t="t"/>
              <a:pathLst>
                <a:path extrusionOk="0" h="12711" w="13101">
                  <a:moveTo>
                    <a:pt x="3060" y="0"/>
                  </a:moveTo>
                  <a:cubicBezTo>
                    <a:pt x="1370" y="0"/>
                    <a:pt x="0" y="1372"/>
                    <a:pt x="0" y="3062"/>
                  </a:cubicBezTo>
                  <a:lnTo>
                    <a:pt x="0" y="7703"/>
                  </a:lnTo>
                  <a:cubicBezTo>
                    <a:pt x="0" y="9393"/>
                    <a:pt x="1370" y="10764"/>
                    <a:pt x="3060" y="10764"/>
                  </a:cubicBezTo>
                  <a:lnTo>
                    <a:pt x="2529" y="12480"/>
                  </a:lnTo>
                  <a:cubicBezTo>
                    <a:pt x="2492" y="12603"/>
                    <a:pt x="2589" y="12711"/>
                    <a:pt x="2700" y="12711"/>
                  </a:cubicBezTo>
                  <a:cubicBezTo>
                    <a:pt x="2731" y="12711"/>
                    <a:pt x="2764" y="12702"/>
                    <a:pt x="2795" y="12682"/>
                  </a:cubicBezTo>
                  <a:lnTo>
                    <a:pt x="5766" y="10764"/>
                  </a:lnTo>
                  <a:lnTo>
                    <a:pt x="10040" y="10764"/>
                  </a:lnTo>
                  <a:cubicBezTo>
                    <a:pt x="11730" y="10764"/>
                    <a:pt x="13100" y="9393"/>
                    <a:pt x="13100" y="7703"/>
                  </a:cubicBezTo>
                  <a:lnTo>
                    <a:pt x="13100" y="3062"/>
                  </a:lnTo>
                  <a:cubicBezTo>
                    <a:pt x="13100" y="1372"/>
                    <a:pt x="11729" y="0"/>
                    <a:pt x="10040" y="0"/>
                  </a:cubicBezTo>
                  <a:close/>
                </a:path>
              </a:pathLst>
            </a:custGeom>
            <a:solidFill>
              <a:srgbClr val="F8E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7"/>
            <p:cNvSpPr/>
            <p:nvPr/>
          </p:nvSpPr>
          <p:spPr>
            <a:xfrm>
              <a:off x="5369929" y="2302179"/>
              <a:ext cx="87124" cy="330793"/>
            </a:xfrm>
            <a:custGeom>
              <a:rect b="b" l="l" r="r" t="t"/>
              <a:pathLst>
                <a:path extrusionOk="0" h="10707" w="2820">
                  <a:moveTo>
                    <a:pt x="2525" y="1"/>
                  </a:moveTo>
                  <a:lnTo>
                    <a:pt x="2525" y="1"/>
                  </a:lnTo>
                  <a:cubicBezTo>
                    <a:pt x="1090" y="255"/>
                    <a:pt x="0" y="1507"/>
                    <a:pt x="0" y="3014"/>
                  </a:cubicBezTo>
                  <a:lnTo>
                    <a:pt x="0" y="7657"/>
                  </a:lnTo>
                  <a:cubicBezTo>
                    <a:pt x="0" y="9266"/>
                    <a:pt x="1241" y="10584"/>
                    <a:pt x="2819" y="10706"/>
                  </a:cubicBezTo>
                  <a:cubicBezTo>
                    <a:pt x="1777" y="10186"/>
                    <a:pt x="1055" y="9055"/>
                    <a:pt x="1055" y="7746"/>
                  </a:cubicBezTo>
                  <a:lnTo>
                    <a:pt x="1055" y="2791"/>
                  </a:lnTo>
                  <a:cubicBezTo>
                    <a:pt x="1055" y="1608"/>
                    <a:pt x="1644" y="572"/>
                    <a:pt x="2525"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7"/>
            <p:cNvSpPr/>
            <p:nvPr/>
          </p:nvSpPr>
          <p:spPr>
            <a:xfrm>
              <a:off x="5361278" y="2358006"/>
              <a:ext cx="422057" cy="233443"/>
            </a:xfrm>
            <a:custGeom>
              <a:rect b="b" l="l" r="r" t="t"/>
              <a:pathLst>
                <a:path extrusionOk="0" h="7556" w="13661">
                  <a:moveTo>
                    <a:pt x="4578" y="0"/>
                  </a:moveTo>
                  <a:cubicBezTo>
                    <a:pt x="1882" y="0"/>
                    <a:pt x="1" y="3942"/>
                    <a:pt x="6669" y="7514"/>
                  </a:cubicBezTo>
                  <a:cubicBezTo>
                    <a:pt x="6720" y="7542"/>
                    <a:pt x="6776" y="7556"/>
                    <a:pt x="6831" y="7556"/>
                  </a:cubicBezTo>
                  <a:cubicBezTo>
                    <a:pt x="6886" y="7556"/>
                    <a:pt x="6942" y="7542"/>
                    <a:pt x="6992" y="7514"/>
                  </a:cubicBezTo>
                  <a:cubicBezTo>
                    <a:pt x="13660" y="3942"/>
                    <a:pt x="11779" y="1"/>
                    <a:pt x="9083" y="1"/>
                  </a:cubicBezTo>
                  <a:cubicBezTo>
                    <a:pt x="8340" y="1"/>
                    <a:pt x="7536" y="300"/>
                    <a:pt x="6831" y="989"/>
                  </a:cubicBezTo>
                  <a:cubicBezTo>
                    <a:pt x="6126" y="300"/>
                    <a:pt x="5321" y="0"/>
                    <a:pt x="4578" y="0"/>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7"/>
            <p:cNvSpPr/>
            <p:nvPr/>
          </p:nvSpPr>
          <p:spPr>
            <a:xfrm>
              <a:off x="5361278" y="2358006"/>
              <a:ext cx="223309" cy="233443"/>
            </a:xfrm>
            <a:custGeom>
              <a:rect b="b" l="l" r="r" t="t"/>
              <a:pathLst>
                <a:path extrusionOk="0" h="7556" w="7228">
                  <a:moveTo>
                    <a:pt x="4577" y="0"/>
                  </a:moveTo>
                  <a:cubicBezTo>
                    <a:pt x="1881" y="0"/>
                    <a:pt x="0" y="3942"/>
                    <a:pt x="6671" y="7514"/>
                  </a:cubicBezTo>
                  <a:cubicBezTo>
                    <a:pt x="6721" y="7542"/>
                    <a:pt x="6776" y="7556"/>
                    <a:pt x="6831" y="7556"/>
                  </a:cubicBezTo>
                  <a:cubicBezTo>
                    <a:pt x="6886" y="7556"/>
                    <a:pt x="6942" y="7542"/>
                    <a:pt x="6992" y="7514"/>
                  </a:cubicBezTo>
                  <a:cubicBezTo>
                    <a:pt x="7072" y="7472"/>
                    <a:pt x="7149" y="7429"/>
                    <a:pt x="7227" y="7386"/>
                  </a:cubicBezTo>
                  <a:cubicBezTo>
                    <a:pt x="1157" y="4025"/>
                    <a:pt x="2538" y="385"/>
                    <a:pt x="4975" y="29"/>
                  </a:cubicBezTo>
                  <a:cubicBezTo>
                    <a:pt x="4841" y="10"/>
                    <a:pt x="4708" y="0"/>
                    <a:pt x="4577"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7"/>
            <p:cNvSpPr/>
            <p:nvPr/>
          </p:nvSpPr>
          <p:spPr>
            <a:xfrm>
              <a:off x="5474941" y="2450135"/>
              <a:ext cx="52491" cy="41863"/>
            </a:xfrm>
            <a:custGeom>
              <a:rect b="b" l="l" r="r" t="t"/>
              <a:pathLst>
                <a:path extrusionOk="0" h="1355" w="1699">
                  <a:moveTo>
                    <a:pt x="849" y="1"/>
                  </a:moveTo>
                  <a:cubicBezTo>
                    <a:pt x="379" y="1"/>
                    <a:pt x="1" y="304"/>
                    <a:pt x="1" y="678"/>
                  </a:cubicBezTo>
                  <a:cubicBezTo>
                    <a:pt x="1" y="1052"/>
                    <a:pt x="379" y="1354"/>
                    <a:pt x="849" y="1354"/>
                  </a:cubicBezTo>
                  <a:cubicBezTo>
                    <a:pt x="1318" y="1354"/>
                    <a:pt x="1698" y="1052"/>
                    <a:pt x="1698" y="678"/>
                  </a:cubicBezTo>
                  <a:cubicBezTo>
                    <a:pt x="1698" y="304"/>
                    <a:pt x="1318" y="1"/>
                    <a:pt x="849"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7"/>
            <p:cNvSpPr/>
            <p:nvPr/>
          </p:nvSpPr>
          <p:spPr>
            <a:xfrm>
              <a:off x="5617274" y="2450135"/>
              <a:ext cx="52460" cy="41863"/>
            </a:xfrm>
            <a:custGeom>
              <a:rect b="b" l="l" r="r" t="t"/>
              <a:pathLst>
                <a:path extrusionOk="0" h="1355" w="1698">
                  <a:moveTo>
                    <a:pt x="848" y="1"/>
                  </a:moveTo>
                  <a:cubicBezTo>
                    <a:pt x="378" y="1"/>
                    <a:pt x="0" y="304"/>
                    <a:pt x="0" y="678"/>
                  </a:cubicBezTo>
                  <a:cubicBezTo>
                    <a:pt x="0" y="1052"/>
                    <a:pt x="378" y="1354"/>
                    <a:pt x="848" y="1354"/>
                  </a:cubicBezTo>
                  <a:cubicBezTo>
                    <a:pt x="1318" y="1354"/>
                    <a:pt x="1698" y="1052"/>
                    <a:pt x="1698" y="678"/>
                  </a:cubicBezTo>
                  <a:cubicBezTo>
                    <a:pt x="1698" y="304"/>
                    <a:pt x="1318" y="1"/>
                    <a:pt x="848"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7"/>
            <p:cNvSpPr/>
            <p:nvPr/>
          </p:nvSpPr>
          <p:spPr>
            <a:xfrm>
              <a:off x="5363811" y="2294548"/>
              <a:ext cx="416959" cy="404941"/>
            </a:xfrm>
            <a:custGeom>
              <a:rect b="b" l="l" r="r" t="t"/>
              <a:pathLst>
                <a:path extrusionOk="0" h="13107" w="13496">
                  <a:moveTo>
                    <a:pt x="10240" y="396"/>
                  </a:moveTo>
                  <a:cubicBezTo>
                    <a:pt x="11819" y="396"/>
                    <a:pt x="13104" y="1679"/>
                    <a:pt x="13104" y="3260"/>
                  </a:cubicBezTo>
                  <a:lnTo>
                    <a:pt x="13104" y="7901"/>
                  </a:lnTo>
                  <a:lnTo>
                    <a:pt x="13102" y="7901"/>
                  </a:lnTo>
                  <a:cubicBezTo>
                    <a:pt x="13102" y="9482"/>
                    <a:pt x="11818" y="10765"/>
                    <a:pt x="10238" y="10765"/>
                  </a:cubicBezTo>
                  <a:cubicBezTo>
                    <a:pt x="9561" y="10767"/>
                    <a:pt x="8990" y="10767"/>
                    <a:pt x="8509" y="10767"/>
                  </a:cubicBezTo>
                  <a:cubicBezTo>
                    <a:pt x="7279" y="10767"/>
                    <a:pt x="6636" y="10763"/>
                    <a:pt x="6292" y="10763"/>
                  </a:cubicBezTo>
                  <a:cubicBezTo>
                    <a:pt x="5879" y="10763"/>
                    <a:pt x="5901" y="10769"/>
                    <a:pt x="5857" y="10796"/>
                  </a:cubicBezTo>
                  <a:lnTo>
                    <a:pt x="2935" y="12684"/>
                  </a:lnTo>
                  <a:lnTo>
                    <a:pt x="2935" y="12684"/>
                  </a:lnTo>
                  <a:lnTo>
                    <a:pt x="3450" y="11021"/>
                  </a:lnTo>
                  <a:cubicBezTo>
                    <a:pt x="3488" y="10893"/>
                    <a:pt x="3393" y="10765"/>
                    <a:pt x="3261" y="10765"/>
                  </a:cubicBezTo>
                  <a:cubicBezTo>
                    <a:pt x="1680" y="10765"/>
                    <a:pt x="397" y="9482"/>
                    <a:pt x="397" y="7901"/>
                  </a:cubicBezTo>
                  <a:lnTo>
                    <a:pt x="397" y="3260"/>
                  </a:lnTo>
                  <a:cubicBezTo>
                    <a:pt x="397" y="1679"/>
                    <a:pt x="1680" y="396"/>
                    <a:pt x="3261" y="396"/>
                  </a:cubicBezTo>
                  <a:close/>
                  <a:moveTo>
                    <a:pt x="3258" y="1"/>
                  </a:moveTo>
                  <a:cubicBezTo>
                    <a:pt x="1462" y="1"/>
                    <a:pt x="1" y="1462"/>
                    <a:pt x="1" y="3260"/>
                  </a:cubicBezTo>
                  <a:lnTo>
                    <a:pt x="1" y="7901"/>
                  </a:lnTo>
                  <a:cubicBezTo>
                    <a:pt x="1" y="9609"/>
                    <a:pt x="1320" y="11015"/>
                    <a:pt x="2995" y="11149"/>
                  </a:cubicBezTo>
                  <a:lnTo>
                    <a:pt x="2540" y="12619"/>
                  </a:lnTo>
                  <a:cubicBezTo>
                    <a:pt x="2461" y="12879"/>
                    <a:pt x="2666" y="13107"/>
                    <a:pt x="2899" y="13107"/>
                  </a:cubicBezTo>
                  <a:cubicBezTo>
                    <a:pt x="2966" y="13107"/>
                    <a:pt x="3035" y="13088"/>
                    <a:pt x="3101" y="13046"/>
                  </a:cubicBezTo>
                  <a:lnTo>
                    <a:pt x="6022" y="11160"/>
                  </a:lnTo>
                  <a:lnTo>
                    <a:pt x="10238" y="11160"/>
                  </a:lnTo>
                  <a:cubicBezTo>
                    <a:pt x="12034" y="11160"/>
                    <a:pt x="13496" y="9698"/>
                    <a:pt x="13496" y="7901"/>
                  </a:cubicBezTo>
                  <a:lnTo>
                    <a:pt x="13496" y="3260"/>
                  </a:lnTo>
                  <a:cubicBezTo>
                    <a:pt x="13496" y="1462"/>
                    <a:pt x="12034" y="1"/>
                    <a:pt x="102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7"/>
            <p:cNvSpPr/>
            <p:nvPr/>
          </p:nvSpPr>
          <p:spPr>
            <a:xfrm>
              <a:off x="5494157" y="2373083"/>
              <a:ext cx="232917" cy="224483"/>
            </a:xfrm>
            <a:custGeom>
              <a:rect b="b" l="l" r="r" t="t"/>
              <a:pathLst>
                <a:path extrusionOk="0" h="7266" w="7539">
                  <a:moveTo>
                    <a:pt x="6547" y="0"/>
                  </a:moveTo>
                  <a:cubicBezTo>
                    <a:pt x="6495" y="0"/>
                    <a:pt x="6443" y="21"/>
                    <a:pt x="6404" y="61"/>
                  </a:cubicBezTo>
                  <a:cubicBezTo>
                    <a:pt x="6329" y="139"/>
                    <a:pt x="6330" y="265"/>
                    <a:pt x="6409" y="341"/>
                  </a:cubicBezTo>
                  <a:cubicBezTo>
                    <a:pt x="6909" y="820"/>
                    <a:pt x="7127" y="1491"/>
                    <a:pt x="7026" y="2230"/>
                  </a:cubicBezTo>
                  <a:cubicBezTo>
                    <a:pt x="6900" y="3136"/>
                    <a:pt x="6161" y="4944"/>
                    <a:pt x="2596" y="6853"/>
                  </a:cubicBezTo>
                  <a:cubicBezTo>
                    <a:pt x="2575" y="6864"/>
                    <a:pt x="2552" y="6870"/>
                    <a:pt x="2529" y="6870"/>
                  </a:cubicBezTo>
                  <a:cubicBezTo>
                    <a:pt x="2506" y="6870"/>
                    <a:pt x="2483" y="6864"/>
                    <a:pt x="2461" y="6853"/>
                  </a:cubicBezTo>
                  <a:cubicBezTo>
                    <a:pt x="1656" y="6424"/>
                    <a:pt x="945" y="5967"/>
                    <a:pt x="345" y="5499"/>
                  </a:cubicBezTo>
                  <a:cubicBezTo>
                    <a:pt x="308" y="5471"/>
                    <a:pt x="266" y="5457"/>
                    <a:pt x="223" y="5457"/>
                  </a:cubicBezTo>
                  <a:cubicBezTo>
                    <a:pt x="165" y="5457"/>
                    <a:pt x="107" y="5483"/>
                    <a:pt x="68" y="5534"/>
                  </a:cubicBezTo>
                  <a:cubicBezTo>
                    <a:pt x="1" y="5619"/>
                    <a:pt x="16" y="5745"/>
                    <a:pt x="101" y="5810"/>
                  </a:cubicBezTo>
                  <a:cubicBezTo>
                    <a:pt x="720" y="6290"/>
                    <a:pt x="1452" y="6760"/>
                    <a:pt x="2274" y="7201"/>
                  </a:cubicBezTo>
                  <a:cubicBezTo>
                    <a:pt x="2353" y="7244"/>
                    <a:pt x="2440" y="7265"/>
                    <a:pt x="2527" y="7265"/>
                  </a:cubicBezTo>
                  <a:cubicBezTo>
                    <a:pt x="2614" y="7265"/>
                    <a:pt x="2700" y="7244"/>
                    <a:pt x="2780" y="7201"/>
                  </a:cubicBezTo>
                  <a:cubicBezTo>
                    <a:pt x="4245" y="6416"/>
                    <a:pt x="5392" y="5565"/>
                    <a:pt x="6188" y="4671"/>
                  </a:cubicBezTo>
                  <a:cubicBezTo>
                    <a:pt x="6896" y="3878"/>
                    <a:pt x="7308" y="3075"/>
                    <a:pt x="7416" y="2282"/>
                  </a:cubicBezTo>
                  <a:cubicBezTo>
                    <a:pt x="7539" y="1416"/>
                    <a:pt x="7277" y="625"/>
                    <a:pt x="6685" y="55"/>
                  </a:cubicBezTo>
                  <a:cubicBezTo>
                    <a:pt x="6646" y="19"/>
                    <a:pt x="6596" y="0"/>
                    <a:pt x="65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7"/>
            <p:cNvSpPr/>
            <p:nvPr/>
          </p:nvSpPr>
          <p:spPr>
            <a:xfrm>
              <a:off x="5417291" y="2351920"/>
              <a:ext cx="265481" cy="186266"/>
            </a:xfrm>
            <a:custGeom>
              <a:rect b="b" l="l" r="r" t="t"/>
              <a:pathLst>
                <a:path extrusionOk="0" h="6029" w="8593">
                  <a:moveTo>
                    <a:pt x="2766" y="0"/>
                  </a:moveTo>
                  <a:cubicBezTo>
                    <a:pt x="2493" y="0"/>
                    <a:pt x="2222" y="39"/>
                    <a:pt x="1958" y="117"/>
                  </a:cubicBezTo>
                  <a:cubicBezTo>
                    <a:pt x="1043" y="383"/>
                    <a:pt x="375" y="1077"/>
                    <a:pt x="168" y="1968"/>
                  </a:cubicBezTo>
                  <a:cubicBezTo>
                    <a:pt x="0" y="2698"/>
                    <a:pt x="9" y="4189"/>
                    <a:pt x="1973" y="5976"/>
                  </a:cubicBezTo>
                  <a:cubicBezTo>
                    <a:pt x="2010" y="6012"/>
                    <a:pt x="2058" y="6029"/>
                    <a:pt x="2104" y="6029"/>
                  </a:cubicBezTo>
                  <a:cubicBezTo>
                    <a:pt x="2284" y="6029"/>
                    <a:pt x="2372" y="5807"/>
                    <a:pt x="2238" y="5685"/>
                  </a:cubicBezTo>
                  <a:cubicBezTo>
                    <a:pt x="425" y="4031"/>
                    <a:pt x="404" y="2701"/>
                    <a:pt x="553" y="2056"/>
                  </a:cubicBezTo>
                  <a:cubicBezTo>
                    <a:pt x="727" y="1306"/>
                    <a:pt x="1294" y="719"/>
                    <a:pt x="2069" y="494"/>
                  </a:cubicBezTo>
                  <a:cubicBezTo>
                    <a:pt x="2295" y="427"/>
                    <a:pt x="2527" y="395"/>
                    <a:pt x="2761" y="395"/>
                  </a:cubicBezTo>
                  <a:cubicBezTo>
                    <a:pt x="3502" y="395"/>
                    <a:pt x="4258" y="721"/>
                    <a:pt x="4880" y="1328"/>
                  </a:cubicBezTo>
                  <a:cubicBezTo>
                    <a:pt x="4918" y="1365"/>
                    <a:pt x="4968" y="1384"/>
                    <a:pt x="5018" y="1384"/>
                  </a:cubicBezTo>
                  <a:cubicBezTo>
                    <a:pt x="5068" y="1384"/>
                    <a:pt x="5117" y="1365"/>
                    <a:pt x="5155" y="1328"/>
                  </a:cubicBezTo>
                  <a:cubicBezTo>
                    <a:pt x="5853" y="645"/>
                    <a:pt x="6605" y="395"/>
                    <a:pt x="7263" y="395"/>
                  </a:cubicBezTo>
                  <a:cubicBezTo>
                    <a:pt x="7645" y="395"/>
                    <a:pt x="7996" y="480"/>
                    <a:pt x="8286" y="613"/>
                  </a:cubicBezTo>
                  <a:cubicBezTo>
                    <a:pt x="8312" y="625"/>
                    <a:pt x="8340" y="631"/>
                    <a:pt x="8367" y="631"/>
                  </a:cubicBezTo>
                  <a:cubicBezTo>
                    <a:pt x="8442" y="631"/>
                    <a:pt x="8515" y="588"/>
                    <a:pt x="8548" y="516"/>
                  </a:cubicBezTo>
                  <a:cubicBezTo>
                    <a:pt x="8592" y="417"/>
                    <a:pt x="8549" y="299"/>
                    <a:pt x="8450" y="254"/>
                  </a:cubicBezTo>
                  <a:cubicBezTo>
                    <a:pt x="8083" y="86"/>
                    <a:pt x="7684" y="0"/>
                    <a:pt x="7275" y="0"/>
                  </a:cubicBezTo>
                  <a:cubicBezTo>
                    <a:pt x="7083" y="0"/>
                    <a:pt x="6890" y="19"/>
                    <a:pt x="6696" y="57"/>
                  </a:cubicBezTo>
                  <a:cubicBezTo>
                    <a:pt x="6096" y="172"/>
                    <a:pt x="5520" y="468"/>
                    <a:pt x="5018" y="917"/>
                  </a:cubicBezTo>
                  <a:cubicBezTo>
                    <a:pt x="4350" y="319"/>
                    <a:pt x="3553" y="0"/>
                    <a:pt x="27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7"/>
            <p:cNvSpPr/>
            <p:nvPr/>
          </p:nvSpPr>
          <p:spPr>
            <a:xfrm>
              <a:off x="5510346" y="2434101"/>
              <a:ext cx="12265" cy="22986"/>
            </a:xfrm>
            <a:custGeom>
              <a:rect b="b" l="l" r="r" t="t"/>
              <a:pathLst>
                <a:path extrusionOk="0" h="744" w="397">
                  <a:moveTo>
                    <a:pt x="198" y="1"/>
                  </a:moveTo>
                  <a:cubicBezTo>
                    <a:pt x="89" y="1"/>
                    <a:pt x="0" y="89"/>
                    <a:pt x="0" y="198"/>
                  </a:cubicBezTo>
                  <a:lnTo>
                    <a:pt x="0" y="547"/>
                  </a:lnTo>
                  <a:cubicBezTo>
                    <a:pt x="0" y="654"/>
                    <a:pt x="89" y="744"/>
                    <a:pt x="198" y="744"/>
                  </a:cubicBezTo>
                  <a:cubicBezTo>
                    <a:pt x="307" y="744"/>
                    <a:pt x="397" y="657"/>
                    <a:pt x="397" y="547"/>
                  </a:cubicBezTo>
                  <a:lnTo>
                    <a:pt x="397" y="198"/>
                  </a:lnTo>
                  <a:cubicBezTo>
                    <a:pt x="397" y="90"/>
                    <a:pt x="308" y="1"/>
                    <a:pt x="1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7"/>
            <p:cNvSpPr/>
            <p:nvPr/>
          </p:nvSpPr>
          <p:spPr>
            <a:xfrm>
              <a:off x="5622032" y="2434101"/>
              <a:ext cx="12265" cy="22986"/>
            </a:xfrm>
            <a:custGeom>
              <a:rect b="b" l="l" r="r" t="t"/>
              <a:pathLst>
                <a:path extrusionOk="0" h="744" w="397">
                  <a:moveTo>
                    <a:pt x="199" y="1"/>
                  </a:moveTo>
                  <a:cubicBezTo>
                    <a:pt x="88" y="1"/>
                    <a:pt x="0" y="89"/>
                    <a:pt x="0" y="198"/>
                  </a:cubicBezTo>
                  <a:lnTo>
                    <a:pt x="0" y="547"/>
                  </a:lnTo>
                  <a:cubicBezTo>
                    <a:pt x="0" y="654"/>
                    <a:pt x="88" y="744"/>
                    <a:pt x="199" y="744"/>
                  </a:cubicBezTo>
                  <a:cubicBezTo>
                    <a:pt x="307" y="744"/>
                    <a:pt x="396" y="657"/>
                    <a:pt x="396" y="547"/>
                  </a:cubicBezTo>
                  <a:lnTo>
                    <a:pt x="396" y="198"/>
                  </a:lnTo>
                  <a:cubicBezTo>
                    <a:pt x="396" y="90"/>
                    <a:pt x="310" y="1"/>
                    <a:pt x="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7"/>
            <p:cNvSpPr/>
            <p:nvPr/>
          </p:nvSpPr>
          <p:spPr>
            <a:xfrm>
              <a:off x="5550757" y="2444482"/>
              <a:ext cx="43099" cy="18939"/>
            </a:xfrm>
            <a:custGeom>
              <a:rect b="b" l="l" r="r" t="t"/>
              <a:pathLst>
                <a:path extrusionOk="0" h="613" w="1395">
                  <a:moveTo>
                    <a:pt x="222" y="0"/>
                  </a:moveTo>
                  <a:cubicBezTo>
                    <a:pt x="176" y="0"/>
                    <a:pt x="129" y="16"/>
                    <a:pt x="92" y="49"/>
                  </a:cubicBezTo>
                  <a:cubicBezTo>
                    <a:pt x="10" y="121"/>
                    <a:pt x="1" y="246"/>
                    <a:pt x="74" y="329"/>
                  </a:cubicBezTo>
                  <a:cubicBezTo>
                    <a:pt x="239" y="518"/>
                    <a:pt x="469" y="612"/>
                    <a:pt x="699" y="612"/>
                  </a:cubicBezTo>
                  <a:cubicBezTo>
                    <a:pt x="929" y="612"/>
                    <a:pt x="1159" y="518"/>
                    <a:pt x="1325" y="329"/>
                  </a:cubicBezTo>
                  <a:cubicBezTo>
                    <a:pt x="1395" y="246"/>
                    <a:pt x="1387" y="121"/>
                    <a:pt x="1305" y="49"/>
                  </a:cubicBezTo>
                  <a:cubicBezTo>
                    <a:pt x="1267" y="17"/>
                    <a:pt x="1220" y="1"/>
                    <a:pt x="1174" y="1"/>
                  </a:cubicBezTo>
                  <a:cubicBezTo>
                    <a:pt x="1118" y="1"/>
                    <a:pt x="1064" y="24"/>
                    <a:pt x="1025" y="68"/>
                  </a:cubicBezTo>
                  <a:cubicBezTo>
                    <a:pt x="943" y="164"/>
                    <a:pt x="824" y="218"/>
                    <a:pt x="698" y="218"/>
                  </a:cubicBezTo>
                  <a:cubicBezTo>
                    <a:pt x="572" y="218"/>
                    <a:pt x="453" y="164"/>
                    <a:pt x="370" y="68"/>
                  </a:cubicBezTo>
                  <a:cubicBezTo>
                    <a:pt x="332" y="24"/>
                    <a:pt x="277"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6" name="Google Shape;1706;p37"/>
          <p:cNvGrpSpPr/>
          <p:nvPr/>
        </p:nvGrpSpPr>
        <p:grpSpPr>
          <a:xfrm rot="-722478">
            <a:off x="559793" y="1570774"/>
            <a:ext cx="881345" cy="847431"/>
            <a:chOff x="893120" y="2272582"/>
            <a:chExt cx="467132" cy="448966"/>
          </a:xfrm>
        </p:grpSpPr>
        <p:sp>
          <p:nvSpPr>
            <p:cNvPr id="1707" name="Google Shape;1707;p37"/>
            <p:cNvSpPr/>
            <p:nvPr/>
          </p:nvSpPr>
          <p:spPr>
            <a:xfrm>
              <a:off x="893120" y="2272582"/>
              <a:ext cx="467132" cy="448966"/>
            </a:xfrm>
            <a:custGeom>
              <a:rect b="b" l="l" r="r" t="t"/>
              <a:pathLst>
                <a:path extrusionOk="0" h="14532" w="15120">
                  <a:moveTo>
                    <a:pt x="7626" y="0"/>
                  </a:moveTo>
                  <a:cubicBezTo>
                    <a:pt x="5978" y="0"/>
                    <a:pt x="4640" y="1339"/>
                    <a:pt x="4640" y="2985"/>
                  </a:cubicBezTo>
                  <a:lnTo>
                    <a:pt x="4640" y="4307"/>
                  </a:lnTo>
                  <a:lnTo>
                    <a:pt x="2986" y="4307"/>
                  </a:lnTo>
                  <a:cubicBezTo>
                    <a:pt x="1339" y="4307"/>
                    <a:pt x="0" y="5644"/>
                    <a:pt x="0" y="7293"/>
                  </a:cubicBezTo>
                  <a:lnTo>
                    <a:pt x="0" y="8640"/>
                  </a:lnTo>
                  <a:cubicBezTo>
                    <a:pt x="0" y="8781"/>
                    <a:pt x="29" y="8915"/>
                    <a:pt x="81" y="9035"/>
                  </a:cubicBezTo>
                  <a:cubicBezTo>
                    <a:pt x="29" y="9156"/>
                    <a:pt x="0" y="9289"/>
                    <a:pt x="0" y="9428"/>
                  </a:cubicBezTo>
                  <a:lnTo>
                    <a:pt x="0" y="10287"/>
                  </a:lnTo>
                  <a:cubicBezTo>
                    <a:pt x="0" y="11467"/>
                    <a:pt x="690" y="12502"/>
                    <a:pt x="1707" y="12985"/>
                  </a:cubicBezTo>
                  <a:lnTo>
                    <a:pt x="1678" y="13075"/>
                  </a:lnTo>
                  <a:cubicBezTo>
                    <a:pt x="1539" y="13531"/>
                    <a:pt x="1692" y="14011"/>
                    <a:pt x="2073" y="14301"/>
                  </a:cubicBezTo>
                  <a:cubicBezTo>
                    <a:pt x="2275" y="14454"/>
                    <a:pt x="2513" y="14531"/>
                    <a:pt x="2751" y="14531"/>
                  </a:cubicBezTo>
                  <a:cubicBezTo>
                    <a:pt x="2960" y="14531"/>
                    <a:pt x="3171" y="14471"/>
                    <a:pt x="3359" y="14350"/>
                  </a:cubicBezTo>
                  <a:lnTo>
                    <a:pt x="5029" y="13273"/>
                  </a:lnTo>
                  <a:lnTo>
                    <a:pt x="7490" y="13273"/>
                  </a:lnTo>
                  <a:cubicBezTo>
                    <a:pt x="9138" y="13273"/>
                    <a:pt x="10477" y="11935"/>
                    <a:pt x="10477" y="10287"/>
                  </a:cubicBezTo>
                  <a:lnTo>
                    <a:pt x="10477" y="9217"/>
                  </a:lnTo>
                  <a:lnTo>
                    <a:pt x="11756" y="10043"/>
                  </a:lnTo>
                  <a:cubicBezTo>
                    <a:pt x="11944" y="10164"/>
                    <a:pt x="12155" y="10224"/>
                    <a:pt x="12365" y="10224"/>
                  </a:cubicBezTo>
                  <a:cubicBezTo>
                    <a:pt x="12603" y="10224"/>
                    <a:pt x="12840" y="10147"/>
                    <a:pt x="13042" y="9994"/>
                  </a:cubicBezTo>
                  <a:cubicBezTo>
                    <a:pt x="13423" y="9706"/>
                    <a:pt x="13576" y="9223"/>
                    <a:pt x="13435" y="8767"/>
                  </a:cubicBezTo>
                  <a:lnTo>
                    <a:pt x="13408" y="8677"/>
                  </a:lnTo>
                  <a:cubicBezTo>
                    <a:pt x="14425" y="8196"/>
                    <a:pt x="15115" y="7159"/>
                    <a:pt x="15115" y="5979"/>
                  </a:cubicBezTo>
                  <a:lnTo>
                    <a:pt x="15115" y="4452"/>
                  </a:lnTo>
                  <a:cubicBezTo>
                    <a:pt x="15115" y="4312"/>
                    <a:pt x="15087" y="4177"/>
                    <a:pt x="15034" y="4058"/>
                  </a:cubicBezTo>
                  <a:cubicBezTo>
                    <a:pt x="15087" y="3936"/>
                    <a:pt x="15115" y="3803"/>
                    <a:pt x="15115" y="3664"/>
                  </a:cubicBezTo>
                  <a:lnTo>
                    <a:pt x="15115" y="2984"/>
                  </a:lnTo>
                  <a:cubicBezTo>
                    <a:pt x="15119" y="1339"/>
                    <a:pt x="13778" y="0"/>
                    <a:pt x="12133" y="0"/>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7"/>
            <p:cNvSpPr/>
            <p:nvPr/>
          </p:nvSpPr>
          <p:spPr>
            <a:xfrm>
              <a:off x="1067584" y="2303662"/>
              <a:ext cx="261526" cy="253741"/>
            </a:xfrm>
            <a:custGeom>
              <a:rect b="b" l="l" r="r" t="t"/>
              <a:pathLst>
                <a:path extrusionOk="0" h="8213" w="8465">
                  <a:moveTo>
                    <a:pt x="1979" y="1"/>
                  </a:moveTo>
                  <a:cubicBezTo>
                    <a:pt x="888" y="1"/>
                    <a:pt x="1" y="887"/>
                    <a:pt x="1" y="1979"/>
                  </a:cubicBezTo>
                  <a:lnTo>
                    <a:pt x="1" y="4978"/>
                  </a:lnTo>
                  <a:cubicBezTo>
                    <a:pt x="1" y="6071"/>
                    <a:pt x="888" y="6955"/>
                    <a:pt x="1979" y="6955"/>
                  </a:cubicBezTo>
                  <a:lnTo>
                    <a:pt x="4739" y="6955"/>
                  </a:lnTo>
                  <a:lnTo>
                    <a:pt x="6656" y="8193"/>
                  </a:lnTo>
                  <a:cubicBezTo>
                    <a:pt x="6676" y="8207"/>
                    <a:pt x="6698" y="8212"/>
                    <a:pt x="6719" y="8212"/>
                  </a:cubicBezTo>
                  <a:cubicBezTo>
                    <a:pt x="6790" y="8212"/>
                    <a:pt x="6853" y="8144"/>
                    <a:pt x="6828" y="8065"/>
                  </a:cubicBezTo>
                  <a:lnTo>
                    <a:pt x="6486" y="6955"/>
                  </a:lnTo>
                  <a:cubicBezTo>
                    <a:pt x="7577" y="6955"/>
                    <a:pt x="8464" y="6070"/>
                    <a:pt x="8464" y="4978"/>
                  </a:cubicBezTo>
                  <a:lnTo>
                    <a:pt x="8464" y="1979"/>
                  </a:lnTo>
                  <a:cubicBezTo>
                    <a:pt x="8464" y="887"/>
                    <a:pt x="7577" y="1"/>
                    <a:pt x="6486" y="1"/>
                  </a:cubicBez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7"/>
            <p:cNvSpPr/>
            <p:nvPr/>
          </p:nvSpPr>
          <p:spPr>
            <a:xfrm>
              <a:off x="1067584" y="2303631"/>
              <a:ext cx="85579" cy="214875"/>
            </a:xfrm>
            <a:custGeom>
              <a:rect b="b" l="l" r="r" t="t"/>
              <a:pathLst>
                <a:path extrusionOk="0" h="6955" w="2770">
                  <a:moveTo>
                    <a:pt x="1979" y="0"/>
                  </a:moveTo>
                  <a:cubicBezTo>
                    <a:pt x="888" y="0"/>
                    <a:pt x="1" y="887"/>
                    <a:pt x="1" y="1979"/>
                  </a:cubicBezTo>
                  <a:lnTo>
                    <a:pt x="1" y="4977"/>
                  </a:lnTo>
                  <a:cubicBezTo>
                    <a:pt x="1" y="6069"/>
                    <a:pt x="888" y="6955"/>
                    <a:pt x="1979" y="6955"/>
                  </a:cubicBezTo>
                  <a:lnTo>
                    <a:pt x="2769" y="6955"/>
                  </a:lnTo>
                  <a:cubicBezTo>
                    <a:pt x="1677" y="6955"/>
                    <a:pt x="792" y="6069"/>
                    <a:pt x="792" y="4977"/>
                  </a:cubicBezTo>
                  <a:lnTo>
                    <a:pt x="792" y="1979"/>
                  </a:lnTo>
                  <a:cubicBezTo>
                    <a:pt x="792" y="887"/>
                    <a:pt x="1677" y="0"/>
                    <a:pt x="2769"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7"/>
            <p:cNvSpPr/>
            <p:nvPr/>
          </p:nvSpPr>
          <p:spPr>
            <a:xfrm>
              <a:off x="924262" y="2436727"/>
              <a:ext cx="261464" cy="253802"/>
            </a:xfrm>
            <a:custGeom>
              <a:rect b="b" l="l" r="r" t="t"/>
              <a:pathLst>
                <a:path extrusionOk="0" h="8215" w="8463">
                  <a:moveTo>
                    <a:pt x="1978" y="1"/>
                  </a:moveTo>
                  <a:cubicBezTo>
                    <a:pt x="886" y="1"/>
                    <a:pt x="0" y="888"/>
                    <a:pt x="0" y="1980"/>
                  </a:cubicBezTo>
                  <a:lnTo>
                    <a:pt x="0" y="4978"/>
                  </a:lnTo>
                  <a:cubicBezTo>
                    <a:pt x="0" y="6070"/>
                    <a:pt x="884" y="6955"/>
                    <a:pt x="1978" y="6955"/>
                  </a:cubicBezTo>
                  <a:lnTo>
                    <a:pt x="1635" y="8065"/>
                  </a:lnTo>
                  <a:cubicBezTo>
                    <a:pt x="1611" y="8144"/>
                    <a:pt x="1674" y="8214"/>
                    <a:pt x="1745" y="8214"/>
                  </a:cubicBezTo>
                  <a:cubicBezTo>
                    <a:pt x="1766" y="8214"/>
                    <a:pt x="1787" y="8208"/>
                    <a:pt x="1807" y="8195"/>
                  </a:cubicBezTo>
                  <a:lnTo>
                    <a:pt x="3726" y="6958"/>
                  </a:lnTo>
                  <a:lnTo>
                    <a:pt x="6485" y="6958"/>
                  </a:lnTo>
                  <a:cubicBezTo>
                    <a:pt x="7577" y="6958"/>
                    <a:pt x="8463" y="6072"/>
                    <a:pt x="8463" y="4980"/>
                  </a:cubicBezTo>
                  <a:lnTo>
                    <a:pt x="8463" y="1981"/>
                  </a:lnTo>
                  <a:cubicBezTo>
                    <a:pt x="8463" y="886"/>
                    <a:pt x="7579" y="1"/>
                    <a:pt x="6485" y="1"/>
                  </a:cubicBezTo>
                  <a:close/>
                </a:path>
              </a:pathLst>
            </a:custGeom>
            <a:solidFill>
              <a:srgbClr val="D5FF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7"/>
            <p:cNvSpPr/>
            <p:nvPr/>
          </p:nvSpPr>
          <p:spPr>
            <a:xfrm>
              <a:off x="924293" y="2438210"/>
              <a:ext cx="54530" cy="212959"/>
            </a:xfrm>
            <a:custGeom>
              <a:rect b="b" l="l" r="r" t="t"/>
              <a:pathLst>
                <a:path extrusionOk="0" h="6893" w="1765">
                  <a:moveTo>
                    <a:pt x="1547" y="1"/>
                  </a:moveTo>
                  <a:lnTo>
                    <a:pt x="1547" y="1"/>
                  </a:lnTo>
                  <a:cubicBezTo>
                    <a:pt x="662" y="197"/>
                    <a:pt x="1" y="985"/>
                    <a:pt x="1" y="1930"/>
                  </a:cubicBezTo>
                  <a:lnTo>
                    <a:pt x="1" y="4929"/>
                  </a:lnTo>
                  <a:cubicBezTo>
                    <a:pt x="1" y="5947"/>
                    <a:pt x="773" y="6786"/>
                    <a:pt x="1764" y="6892"/>
                  </a:cubicBezTo>
                  <a:cubicBezTo>
                    <a:pt x="1182" y="6514"/>
                    <a:pt x="792" y="5816"/>
                    <a:pt x="792" y="5016"/>
                  </a:cubicBezTo>
                  <a:lnTo>
                    <a:pt x="792" y="1713"/>
                  </a:lnTo>
                  <a:cubicBezTo>
                    <a:pt x="792" y="1018"/>
                    <a:pt x="1087" y="400"/>
                    <a:pt x="1547"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7"/>
            <p:cNvSpPr/>
            <p:nvPr/>
          </p:nvSpPr>
          <p:spPr>
            <a:xfrm>
              <a:off x="955775" y="2540349"/>
              <a:ext cx="53541" cy="42604"/>
            </a:xfrm>
            <a:custGeom>
              <a:rect b="b" l="l" r="r" t="t"/>
              <a:pathLst>
                <a:path extrusionOk="0" h="1379" w="1733">
                  <a:moveTo>
                    <a:pt x="866" y="0"/>
                  </a:moveTo>
                  <a:cubicBezTo>
                    <a:pt x="388" y="0"/>
                    <a:pt x="0" y="308"/>
                    <a:pt x="0" y="689"/>
                  </a:cubicBezTo>
                  <a:cubicBezTo>
                    <a:pt x="0" y="1071"/>
                    <a:pt x="388" y="1379"/>
                    <a:pt x="866" y="1379"/>
                  </a:cubicBezTo>
                  <a:cubicBezTo>
                    <a:pt x="1345" y="1379"/>
                    <a:pt x="1732" y="1071"/>
                    <a:pt x="1732" y="689"/>
                  </a:cubicBezTo>
                  <a:cubicBezTo>
                    <a:pt x="1732" y="310"/>
                    <a:pt x="1345" y="2"/>
                    <a:pt x="866"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7"/>
            <p:cNvSpPr/>
            <p:nvPr/>
          </p:nvSpPr>
          <p:spPr>
            <a:xfrm>
              <a:off x="1100765" y="2540349"/>
              <a:ext cx="53479" cy="42604"/>
            </a:xfrm>
            <a:custGeom>
              <a:rect b="b" l="l" r="r" t="t"/>
              <a:pathLst>
                <a:path extrusionOk="0" h="1379" w="1731">
                  <a:moveTo>
                    <a:pt x="865" y="0"/>
                  </a:moveTo>
                  <a:cubicBezTo>
                    <a:pt x="386" y="0"/>
                    <a:pt x="1" y="308"/>
                    <a:pt x="1" y="689"/>
                  </a:cubicBezTo>
                  <a:cubicBezTo>
                    <a:pt x="1" y="1071"/>
                    <a:pt x="386" y="1379"/>
                    <a:pt x="865" y="1379"/>
                  </a:cubicBezTo>
                  <a:cubicBezTo>
                    <a:pt x="1344" y="1379"/>
                    <a:pt x="1731" y="1071"/>
                    <a:pt x="1731" y="689"/>
                  </a:cubicBezTo>
                  <a:cubicBezTo>
                    <a:pt x="1731" y="310"/>
                    <a:pt x="1344" y="2"/>
                    <a:pt x="865"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7"/>
            <p:cNvSpPr/>
            <p:nvPr/>
          </p:nvSpPr>
          <p:spPr>
            <a:xfrm>
              <a:off x="991984" y="2524067"/>
              <a:ext cx="12296" cy="23233"/>
            </a:xfrm>
            <a:custGeom>
              <a:rect b="b" l="l" r="r" t="t"/>
              <a:pathLst>
                <a:path extrusionOk="0" h="752" w="398">
                  <a:moveTo>
                    <a:pt x="198" y="1"/>
                  </a:moveTo>
                  <a:cubicBezTo>
                    <a:pt x="91" y="1"/>
                    <a:pt x="1" y="89"/>
                    <a:pt x="1" y="199"/>
                  </a:cubicBezTo>
                  <a:lnTo>
                    <a:pt x="1" y="552"/>
                  </a:lnTo>
                  <a:cubicBezTo>
                    <a:pt x="1" y="662"/>
                    <a:pt x="89" y="751"/>
                    <a:pt x="198" y="751"/>
                  </a:cubicBezTo>
                  <a:cubicBezTo>
                    <a:pt x="308" y="751"/>
                    <a:pt x="397" y="662"/>
                    <a:pt x="397" y="552"/>
                  </a:cubicBezTo>
                  <a:lnTo>
                    <a:pt x="397" y="199"/>
                  </a:lnTo>
                  <a:cubicBezTo>
                    <a:pt x="397" y="90"/>
                    <a:pt x="309" y="1"/>
                    <a:pt x="1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7"/>
            <p:cNvSpPr/>
            <p:nvPr/>
          </p:nvSpPr>
          <p:spPr>
            <a:xfrm>
              <a:off x="1105770" y="2524067"/>
              <a:ext cx="12265" cy="23233"/>
            </a:xfrm>
            <a:custGeom>
              <a:rect b="b" l="l" r="r" t="t"/>
              <a:pathLst>
                <a:path extrusionOk="0" h="752" w="397">
                  <a:moveTo>
                    <a:pt x="199" y="1"/>
                  </a:moveTo>
                  <a:cubicBezTo>
                    <a:pt x="90" y="1"/>
                    <a:pt x="0" y="89"/>
                    <a:pt x="0" y="199"/>
                  </a:cubicBezTo>
                  <a:lnTo>
                    <a:pt x="0" y="552"/>
                  </a:lnTo>
                  <a:cubicBezTo>
                    <a:pt x="0" y="662"/>
                    <a:pt x="88" y="751"/>
                    <a:pt x="199" y="751"/>
                  </a:cubicBezTo>
                  <a:cubicBezTo>
                    <a:pt x="310" y="751"/>
                    <a:pt x="396" y="662"/>
                    <a:pt x="396" y="552"/>
                  </a:cubicBezTo>
                  <a:lnTo>
                    <a:pt x="396" y="199"/>
                  </a:lnTo>
                  <a:cubicBezTo>
                    <a:pt x="396" y="90"/>
                    <a:pt x="310" y="1"/>
                    <a:pt x="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7"/>
            <p:cNvSpPr/>
            <p:nvPr/>
          </p:nvSpPr>
          <p:spPr>
            <a:xfrm>
              <a:off x="1033167" y="2534695"/>
              <a:ext cx="43655" cy="19124"/>
            </a:xfrm>
            <a:custGeom>
              <a:rect b="b" l="l" r="r" t="t"/>
              <a:pathLst>
                <a:path extrusionOk="0" h="619" w="1413">
                  <a:moveTo>
                    <a:pt x="222" y="0"/>
                  </a:moveTo>
                  <a:cubicBezTo>
                    <a:pt x="176" y="0"/>
                    <a:pt x="129" y="16"/>
                    <a:pt x="92" y="50"/>
                  </a:cubicBezTo>
                  <a:cubicBezTo>
                    <a:pt x="9" y="120"/>
                    <a:pt x="0" y="246"/>
                    <a:pt x="74" y="328"/>
                  </a:cubicBezTo>
                  <a:cubicBezTo>
                    <a:pt x="232" y="512"/>
                    <a:pt x="464" y="618"/>
                    <a:pt x="708" y="618"/>
                  </a:cubicBezTo>
                  <a:cubicBezTo>
                    <a:pt x="950" y="618"/>
                    <a:pt x="1182" y="514"/>
                    <a:pt x="1341" y="328"/>
                  </a:cubicBezTo>
                  <a:cubicBezTo>
                    <a:pt x="1412" y="246"/>
                    <a:pt x="1405" y="120"/>
                    <a:pt x="1323" y="50"/>
                  </a:cubicBezTo>
                  <a:cubicBezTo>
                    <a:pt x="1285" y="17"/>
                    <a:pt x="1238" y="1"/>
                    <a:pt x="1192" y="1"/>
                  </a:cubicBezTo>
                  <a:cubicBezTo>
                    <a:pt x="1137" y="1"/>
                    <a:pt x="1082" y="23"/>
                    <a:pt x="1044" y="68"/>
                  </a:cubicBezTo>
                  <a:cubicBezTo>
                    <a:pt x="959" y="165"/>
                    <a:pt x="837" y="222"/>
                    <a:pt x="708" y="222"/>
                  </a:cubicBezTo>
                  <a:cubicBezTo>
                    <a:pt x="578" y="222"/>
                    <a:pt x="455" y="165"/>
                    <a:pt x="371" y="68"/>
                  </a:cubicBezTo>
                  <a:cubicBezTo>
                    <a:pt x="332" y="23"/>
                    <a:pt x="278"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7"/>
            <p:cNvSpPr/>
            <p:nvPr/>
          </p:nvSpPr>
          <p:spPr>
            <a:xfrm>
              <a:off x="1190453" y="2391311"/>
              <a:ext cx="15756" cy="15756"/>
            </a:xfrm>
            <a:custGeom>
              <a:rect b="b" l="l" r="r" t="t"/>
              <a:pathLst>
                <a:path extrusionOk="0" h="510" w="510">
                  <a:moveTo>
                    <a:pt x="255" y="1"/>
                  </a:moveTo>
                  <a:cubicBezTo>
                    <a:pt x="114" y="1"/>
                    <a:pt x="1" y="114"/>
                    <a:pt x="1" y="255"/>
                  </a:cubicBezTo>
                  <a:cubicBezTo>
                    <a:pt x="1" y="394"/>
                    <a:pt x="114" y="509"/>
                    <a:pt x="255" y="509"/>
                  </a:cubicBezTo>
                  <a:cubicBezTo>
                    <a:pt x="395" y="509"/>
                    <a:pt x="509" y="394"/>
                    <a:pt x="509" y="255"/>
                  </a:cubicBezTo>
                  <a:cubicBezTo>
                    <a:pt x="509" y="114"/>
                    <a:pt x="395" y="2"/>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7"/>
            <p:cNvSpPr/>
            <p:nvPr/>
          </p:nvSpPr>
          <p:spPr>
            <a:xfrm>
              <a:off x="1134131" y="2391311"/>
              <a:ext cx="15726" cy="15756"/>
            </a:xfrm>
            <a:custGeom>
              <a:rect b="b" l="l" r="r" t="t"/>
              <a:pathLst>
                <a:path extrusionOk="0" h="510" w="509">
                  <a:moveTo>
                    <a:pt x="255" y="1"/>
                  </a:moveTo>
                  <a:cubicBezTo>
                    <a:pt x="114" y="1"/>
                    <a:pt x="0" y="114"/>
                    <a:pt x="0" y="255"/>
                  </a:cubicBezTo>
                  <a:cubicBezTo>
                    <a:pt x="0" y="394"/>
                    <a:pt x="114" y="509"/>
                    <a:pt x="255" y="509"/>
                  </a:cubicBezTo>
                  <a:cubicBezTo>
                    <a:pt x="395" y="509"/>
                    <a:pt x="509" y="394"/>
                    <a:pt x="509" y="255"/>
                  </a:cubicBezTo>
                  <a:cubicBezTo>
                    <a:pt x="509" y="114"/>
                    <a:pt x="395" y="2"/>
                    <a:pt x="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7"/>
            <p:cNvSpPr/>
            <p:nvPr/>
          </p:nvSpPr>
          <p:spPr>
            <a:xfrm>
              <a:off x="1246836" y="2391311"/>
              <a:ext cx="15726" cy="15756"/>
            </a:xfrm>
            <a:custGeom>
              <a:rect b="b" l="l" r="r" t="t"/>
              <a:pathLst>
                <a:path extrusionOk="0" h="510" w="509">
                  <a:moveTo>
                    <a:pt x="254" y="1"/>
                  </a:moveTo>
                  <a:cubicBezTo>
                    <a:pt x="114" y="1"/>
                    <a:pt x="0" y="114"/>
                    <a:pt x="0" y="255"/>
                  </a:cubicBezTo>
                  <a:cubicBezTo>
                    <a:pt x="0" y="394"/>
                    <a:pt x="114" y="509"/>
                    <a:pt x="254" y="509"/>
                  </a:cubicBezTo>
                  <a:cubicBezTo>
                    <a:pt x="395" y="509"/>
                    <a:pt x="509" y="394"/>
                    <a:pt x="509" y="255"/>
                  </a:cubicBezTo>
                  <a:cubicBezTo>
                    <a:pt x="509" y="114"/>
                    <a:pt x="395"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7"/>
            <p:cNvSpPr/>
            <p:nvPr/>
          </p:nvSpPr>
          <p:spPr>
            <a:xfrm>
              <a:off x="918237" y="2297576"/>
              <a:ext cx="416928" cy="398916"/>
            </a:xfrm>
            <a:custGeom>
              <a:rect b="b" l="l" r="r" t="t"/>
              <a:pathLst>
                <a:path extrusionOk="0" h="12912" w="13495">
                  <a:moveTo>
                    <a:pt x="6813" y="0"/>
                  </a:moveTo>
                  <a:cubicBezTo>
                    <a:pt x="5614" y="0"/>
                    <a:pt x="4639" y="975"/>
                    <a:pt x="4639" y="2175"/>
                  </a:cubicBezTo>
                  <a:lnTo>
                    <a:pt x="4639" y="4306"/>
                  </a:lnTo>
                  <a:lnTo>
                    <a:pt x="2174" y="4306"/>
                  </a:lnTo>
                  <a:cubicBezTo>
                    <a:pt x="975" y="4306"/>
                    <a:pt x="1" y="5281"/>
                    <a:pt x="1" y="6479"/>
                  </a:cubicBezTo>
                  <a:lnTo>
                    <a:pt x="1" y="7828"/>
                  </a:lnTo>
                  <a:cubicBezTo>
                    <a:pt x="1" y="7936"/>
                    <a:pt x="88" y="8026"/>
                    <a:pt x="198" y="8026"/>
                  </a:cubicBezTo>
                  <a:cubicBezTo>
                    <a:pt x="308" y="8026"/>
                    <a:pt x="397" y="7937"/>
                    <a:pt x="397" y="7828"/>
                  </a:cubicBezTo>
                  <a:lnTo>
                    <a:pt x="397" y="6479"/>
                  </a:lnTo>
                  <a:cubicBezTo>
                    <a:pt x="397" y="5498"/>
                    <a:pt x="1194" y="4699"/>
                    <a:pt x="2177" y="4699"/>
                  </a:cubicBezTo>
                  <a:lnTo>
                    <a:pt x="6683" y="4699"/>
                  </a:lnTo>
                  <a:cubicBezTo>
                    <a:pt x="7666" y="4699"/>
                    <a:pt x="8463" y="5498"/>
                    <a:pt x="8463" y="6479"/>
                  </a:cubicBezTo>
                  <a:lnTo>
                    <a:pt x="8463" y="9478"/>
                  </a:lnTo>
                  <a:cubicBezTo>
                    <a:pt x="8463" y="10460"/>
                    <a:pt x="7666" y="11258"/>
                    <a:pt x="6683" y="11258"/>
                  </a:cubicBezTo>
                  <a:lnTo>
                    <a:pt x="3924" y="11258"/>
                  </a:lnTo>
                  <a:cubicBezTo>
                    <a:pt x="3819" y="11258"/>
                    <a:pt x="3887" y="11258"/>
                    <a:pt x="2090" y="12405"/>
                  </a:cubicBezTo>
                  <a:lnTo>
                    <a:pt x="2365" y="11515"/>
                  </a:lnTo>
                  <a:cubicBezTo>
                    <a:pt x="2404" y="11388"/>
                    <a:pt x="2309" y="11258"/>
                    <a:pt x="2177" y="11258"/>
                  </a:cubicBezTo>
                  <a:cubicBezTo>
                    <a:pt x="1194" y="11258"/>
                    <a:pt x="397" y="10460"/>
                    <a:pt x="397" y="9478"/>
                  </a:cubicBezTo>
                  <a:lnTo>
                    <a:pt x="397" y="8621"/>
                  </a:lnTo>
                  <a:cubicBezTo>
                    <a:pt x="397" y="8512"/>
                    <a:pt x="309" y="8422"/>
                    <a:pt x="198" y="8422"/>
                  </a:cubicBezTo>
                  <a:cubicBezTo>
                    <a:pt x="91" y="8422"/>
                    <a:pt x="1" y="8510"/>
                    <a:pt x="1" y="8621"/>
                  </a:cubicBezTo>
                  <a:lnTo>
                    <a:pt x="1" y="9478"/>
                  </a:lnTo>
                  <a:cubicBezTo>
                    <a:pt x="1" y="10589"/>
                    <a:pt x="835" y="11507"/>
                    <a:pt x="1912" y="11637"/>
                  </a:cubicBezTo>
                  <a:lnTo>
                    <a:pt x="1643" y="12505"/>
                  </a:lnTo>
                  <a:cubicBezTo>
                    <a:pt x="1577" y="12721"/>
                    <a:pt x="1748" y="12911"/>
                    <a:pt x="1943" y="12911"/>
                  </a:cubicBezTo>
                  <a:cubicBezTo>
                    <a:pt x="1999" y="12911"/>
                    <a:pt x="2057" y="12896"/>
                    <a:pt x="2111" y="12861"/>
                  </a:cubicBezTo>
                  <a:lnTo>
                    <a:pt x="3981" y="11654"/>
                  </a:lnTo>
                  <a:lnTo>
                    <a:pt x="6682" y="11654"/>
                  </a:lnTo>
                  <a:cubicBezTo>
                    <a:pt x="7880" y="11654"/>
                    <a:pt x="8856" y="10679"/>
                    <a:pt x="8856" y="9481"/>
                  </a:cubicBezTo>
                  <a:lnTo>
                    <a:pt x="8856" y="7350"/>
                  </a:lnTo>
                  <a:lnTo>
                    <a:pt x="9514" y="7350"/>
                  </a:lnTo>
                  <a:lnTo>
                    <a:pt x="11384" y="8555"/>
                  </a:lnTo>
                  <a:cubicBezTo>
                    <a:pt x="11439" y="8590"/>
                    <a:pt x="11497" y="8606"/>
                    <a:pt x="11552" y="8606"/>
                  </a:cubicBezTo>
                  <a:cubicBezTo>
                    <a:pt x="11747" y="8606"/>
                    <a:pt x="11918" y="8416"/>
                    <a:pt x="11851" y="8199"/>
                  </a:cubicBezTo>
                  <a:lnTo>
                    <a:pt x="11581" y="7332"/>
                  </a:lnTo>
                  <a:cubicBezTo>
                    <a:pt x="12657" y="7201"/>
                    <a:pt x="13494" y="6283"/>
                    <a:pt x="13494" y="5173"/>
                  </a:cubicBezTo>
                  <a:lnTo>
                    <a:pt x="13494" y="3645"/>
                  </a:lnTo>
                  <a:cubicBezTo>
                    <a:pt x="13494" y="3537"/>
                    <a:pt x="13406" y="3447"/>
                    <a:pt x="13297" y="3447"/>
                  </a:cubicBezTo>
                  <a:cubicBezTo>
                    <a:pt x="13188" y="3447"/>
                    <a:pt x="13098" y="3536"/>
                    <a:pt x="13098" y="3645"/>
                  </a:cubicBezTo>
                  <a:lnTo>
                    <a:pt x="13098" y="5173"/>
                  </a:lnTo>
                  <a:cubicBezTo>
                    <a:pt x="13098" y="6155"/>
                    <a:pt x="12299" y="6953"/>
                    <a:pt x="11318" y="6953"/>
                  </a:cubicBezTo>
                  <a:cubicBezTo>
                    <a:pt x="11185" y="6953"/>
                    <a:pt x="11091" y="7082"/>
                    <a:pt x="11130" y="7209"/>
                  </a:cubicBezTo>
                  <a:lnTo>
                    <a:pt x="11405" y="8099"/>
                  </a:lnTo>
                  <a:cubicBezTo>
                    <a:pt x="9627" y="6963"/>
                    <a:pt x="9678" y="6953"/>
                    <a:pt x="9576" y="6953"/>
                  </a:cubicBezTo>
                  <a:cubicBezTo>
                    <a:pt x="9574" y="6953"/>
                    <a:pt x="9572" y="6953"/>
                    <a:pt x="9570" y="6953"/>
                  </a:cubicBezTo>
                  <a:lnTo>
                    <a:pt x="8852" y="6953"/>
                  </a:lnTo>
                  <a:cubicBezTo>
                    <a:pt x="8852" y="6485"/>
                    <a:pt x="8855" y="6464"/>
                    <a:pt x="8849" y="6371"/>
                  </a:cubicBezTo>
                  <a:cubicBezTo>
                    <a:pt x="8791" y="5227"/>
                    <a:pt x="7841" y="4307"/>
                    <a:pt x="6676" y="4307"/>
                  </a:cubicBezTo>
                  <a:lnTo>
                    <a:pt x="5029" y="4307"/>
                  </a:lnTo>
                  <a:lnTo>
                    <a:pt x="5029" y="2176"/>
                  </a:lnTo>
                  <a:cubicBezTo>
                    <a:pt x="5029" y="1195"/>
                    <a:pt x="5828" y="396"/>
                    <a:pt x="6809" y="396"/>
                  </a:cubicBezTo>
                  <a:lnTo>
                    <a:pt x="11317" y="396"/>
                  </a:lnTo>
                  <a:cubicBezTo>
                    <a:pt x="12298" y="396"/>
                    <a:pt x="13096" y="1195"/>
                    <a:pt x="13096" y="2176"/>
                  </a:cubicBezTo>
                  <a:lnTo>
                    <a:pt x="13096" y="2857"/>
                  </a:lnTo>
                  <a:cubicBezTo>
                    <a:pt x="13096" y="2964"/>
                    <a:pt x="13185" y="3054"/>
                    <a:pt x="13294" y="3054"/>
                  </a:cubicBezTo>
                  <a:cubicBezTo>
                    <a:pt x="13403" y="3054"/>
                    <a:pt x="13493" y="2967"/>
                    <a:pt x="13493" y="2857"/>
                  </a:cubicBezTo>
                  <a:lnTo>
                    <a:pt x="13493" y="2175"/>
                  </a:lnTo>
                  <a:cubicBezTo>
                    <a:pt x="13494" y="975"/>
                    <a:pt x="12519" y="0"/>
                    <a:pt x="11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1" name="Google Shape;1721;p37"/>
          <p:cNvGrpSpPr/>
          <p:nvPr/>
        </p:nvGrpSpPr>
        <p:grpSpPr>
          <a:xfrm rot="-541919">
            <a:off x="1530201" y="3899166"/>
            <a:ext cx="861971" cy="881577"/>
            <a:chOff x="4107775" y="2841359"/>
            <a:chExt cx="456844" cy="467040"/>
          </a:xfrm>
        </p:grpSpPr>
        <p:sp>
          <p:nvSpPr>
            <p:cNvPr id="1722" name="Google Shape;1722;p37"/>
            <p:cNvSpPr/>
            <p:nvPr/>
          </p:nvSpPr>
          <p:spPr>
            <a:xfrm>
              <a:off x="4107775" y="2841359"/>
              <a:ext cx="456844" cy="467040"/>
            </a:xfrm>
            <a:custGeom>
              <a:rect b="b" l="l" r="r" t="t"/>
              <a:pathLst>
                <a:path extrusionOk="0" h="15117" w="14787">
                  <a:moveTo>
                    <a:pt x="4031" y="1"/>
                  </a:moveTo>
                  <a:cubicBezTo>
                    <a:pt x="3288" y="1"/>
                    <a:pt x="2562" y="204"/>
                    <a:pt x="1928" y="592"/>
                  </a:cubicBezTo>
                  <a:cubicBezTo>
                    <a:pt x="1767" y="687"/>
                    <a:pt x="1646" y="825"/>
                    <a:pt x="1563" y="981"/>
                  </a:cubicBezTo>
                  <a:cubicBezTo>
                    <a:pt x="1390" y="1028"/>
                    <a:pt x="1233" y="1124"/>
                    <a:pt x="1106" y="1257"/>
                  </a:cubicBezTo>
                  <a:cubicBezTo>
                    <a:pt x="394" y="2008"/>
                    <a:pt x="0" y="2994"/>
                    <a:pt x="0" y="4029"/>
                  </a:cubicBezTo>
                  <a:cubicBezTo>
                    <a:pt x="0" y="5547"/>
                    <a:pt x="844" y="6870"/>
                    <a:pt x="2087" y="7558"/>
                  </a:cubicBezTo>
                  <a:cubicBezTo>
                    <a:pt x="844" y="8246"/>
                    <a:pt x="0" y="9570"/>
                    <a:pt x="0" y="11088"/>
                  </a:cubicBezTo>
                  <a:cubicBezTo>
                    <a:pt x="0" y="13312"/>
                    <a:pt x="1809" y="15117"/>
                    <a:pt x="4030" y="15117"/>
                  </a:cubicBezTo>
                  <a:cubicBezTo>
                    <a:pt x="5431" y="15117"/>
                    <a:pt x="6669" y="14396"/>
                    <a:pt x="7393" y="13306"/>
                  </a:cubicBezTo>
                  <a:cubicBezTo>
                    <a:pt x="8114" y="14396"/>
                    <a:pt x="9353" y="15117"/>
                    <a:pt x="10755" y="15117"/>
                  </a:cubicBezTo>
                  <a:cubicBezTo>
                    <a:pt x="11741" y="15117"/>
                    <a:pt x="12689" y="14758"/>
                    <a:pt x="13425" y="14106"/>
                  </a:cubicBezTo>
                  <a:cubicBezTo>
                    <a:pt x="13566" y="13982"/>
                    <a:pt x="13663" y="13828"/>
                    <a:pt x="13717" y="13660"/>
                  </a:cubicBezTo>
                  <a:cubicBezTo>
                    <a:pt x="13880" y="13582"/>
                    <a:pt x="14019" y="13463"/>
                    <a:pt x="14119" y="13309"/>
                  </a:cubicBezTo>
                  <a:cubicBezTo>
                    <a:pt x="14554" y="12649"/>
                    <a:pt x="14786" y="11880"/>
                    <a:pt x="14786" y="11088"/>
                  </a:cubicBezTo>
                  <a:cubicBezTo>
                    <a:pt x="14786" y="9570"/>
                    <a:pt x="13944" y="8246"/>
                    <a:pt x="12700" y="7558"/>
                  </a:cubicBezTo>
                  <a:cubicBezTo>
                    <a:pt x="13944" y="6870"/>
                    <a:pt x="14786" y="5547"/>
                    <a:pt x="14786" y="4029"/>
                  </a:cubicBezTo>
                  <a:cubicBezTo>
                    <a:pt x="14786" y="1806"/>
                    <a:pt x="12979" y="1"/>
                    <a:pt x="10758" y="1"/>
                  </a:cubicBezTo>
                  <a:cubicBezTo>
                    <a:pt x="9356" y="1"/>
                    <a:pt x="8119" y="722"/>
                    <a:pt x="7395" y="1812"/>
                  </a:cubicBezTo>
                  <a:cubicBezTo>
                    <a:pt x="6672" y="722"/>
                    <a:pt x="5436" y="1"/>
                    <a:pt x="4031" y="1"/>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7"/>
            <p:cNvSpPr/>
            <p:nvPr/>
          </p:nvSpPr>
          <p:spPr>
            <a:xfrm>
              <a:off x="4138979" y="2872470"/>
              <a:ext cx="186698" cy="186698"/>
            </a:xfrm>
            <a:custGeom>
              <a:rect b="b" l="l" r="r" t="t"/>
              <a:pathLst>
                <a:path extrusionOk="0" h="6043" w="6043">
                  <a:moveTo>
                    <a:pt x="3021" y="0"/>
                  </a:moveTo>
                  <a:cubicBezTo>
                    <a:pt x="1354" y="0"/>
                    <a:pt x="0" y="1352"/>
                    <a:pt x="0" y="3022"/>
                  </a:cubicBezTo>
                  <a:cubicBezTo>
                    <a:pt x="0" y="4689"/>
                    <a:pt x="1352" y="6043"/>
                    <a:pt x="3021" y="6043"/>
                  </a:cubicBezTo>
                  <a:cubicBezTo>
                    <a:pt x="4689" y="6043"/>
                    <a:pt x="6042" y="4692"/>
                    <a:pt x="6042" y="3022"/>
                  </a:cubicBezTo>
                  <a:cubicBezTo>
                    <a:pt x="6042" y="1354"/>
                    <a:pt x="4690" y="0"/>
                    <a:pt x="3021" y="0"/>
                  </a:cubicBezTo>
                  <a:close/>
                </a:path>
              </a:pathLst>
            </a:custGeom>
            <a:solidFill>
              <a:srgbClr val="F8E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7"/>
            <p:cNvSpPr/>
            <p:nvPr/>
          </p:nvSpPr>
          <p:spPr>
            <a:xfrm>
              <a:off x="4346717" y="3090527"/>
              <a:ext cx="186698" cy="186698"/>
            </a:xfrm>
            <a:custGeom>
              <a:rect b="b" l="l" r="r" t="t"/>
              <a:pathLst>
                <a:path extrusionOk="0" h="6043" w="6043">
                  <a:moveTo>
                    <a:pt x="3021" y="0"/>
                  </a:moveTo>
                  <a:cubicBezTo>
                    <a:pt x="1354" y="0"/>
                    <a:pt x="0" y="1352"/>
                    <a:pt x="0" y="3021"/>
                  </a:cubicBezTo>
                  <a:cubicBezTo>
                    <a:pt x="0" y="4689"/>
                    <a:pt x="1352" y="6042"/>
                    <a:pt x="3021" y="6042"/>
                  </a:cubicBezTo>
                  <a:cubicBezTo>
                    <a:pt x="4689" y="6042"/>
                    <a:pt x="6043" y="4690"/>
                    <a:pt x="6043" y="3021"/>
                  </a:cubicBezTo>
                  <a:cubicBezTo>
                    <a:pt x="6043" y="1354"/>
                    <a:pt x="4692" y="0"/>
                    <a:pt x="3021" y="0"/>
                  </a:cubicBez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7"/>
            <p:cNvSpPr/>
            <p:nvPr/>
          </p:nvSpPr>
          <p:spPr>
            <a:xfrm>
              <a:off x="4346717" y="3110238"/>
              <a:ext cx="167018" cy="167018"/>
            </a:xfrm>
            <a:custGeom>
              <a:rect b="b" l="l" r="r" t="t"/>
              <a:pathLst>
                <a:path extrusionOk="0" h="5406" w="5406">
                  <a:moveTo>
                    <a:pt x="1165" y="1"/>
                  </a:moveTo>
                  <a:cubicBezTo>
                    <a:pt x="456" y="554"/>
                    <a:pt x="0" y="1417"/>
                    <a:pt x="0" y="2385"/>
                  </a:cubicBezTo>
                  <a:cubicBezTo>
                    <a:pt x="0" y="4054"/>
                    <a:pt x="1354" y="5406"/>
                    <a:pt x="3021" y="5406"/>
                  </a:cubicBezTo>
                  <a:cubicBezTo>
                    <a:pt x="3991" y="5406"/>
                    <a:pt x="4852" y="4950"/>
                    <a:pt x="5405" y="4241"/>
                  </a:cubicBezTo>
                  <a:lnTo>
                    <a:pt x="5405" y="4241"/>
                  </a:lnTo>
                  <a:cubicBezTo>
                    <a:pt x="4894" y="4640"/>
                    <a:pt x="4251" y="4879"/>
                    <a:pt x="3549" y="4879"/>
                  </a:cubicBezTo>
                  <a:cubicBezTo>
                    <a:pt x="1880" y="4879"/>
                    <a:pt x="528" y="3526"/>
                    <a:pt x="528" y="1858"/>
                  </a:cubicBezTo>
                  <a:cubicBezTo>
                    <a:pt x="528" y="1158"/>
                    <a:pt x="765" y="514"/>
                    <a:pt x="1165"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7"/>
            <p:cNvSpPr/>
            <p:nvPr/>
          </p:nvSpPr>
          <p:spPr>
            <a:xfrm>
              <a:off x="4138979" y="3090527"/>
              <a:ext cx="186698" cy="186698"/>
            </a:xfrm>
            <a:custGeom>
              <a:rect b="b" l="l" r="r" t="t"/>
              <a:pathLst>
                <a:path extrusionOk="0" h="6043" w="6043">
                  <a:moveTo>
                    <a:pt x="3021" y="0"/>
                  </a:moveTo>
                  <a:cubicBezTo>
                    <a:pt x="1354" y="0"/>
                    <a:pt x="0" y="1352"/>
                    <a:pt x="0" y="3021"/>
                  </a:cubicBezTo>
                  <a:cubicBezTo>
                    <a:pt x="0" y="4689"/>
                    <a:pt x="1352" y="6042"/>
                    <a:pt x="3021" y="6042"/>
                  </a:cubicBezTo>
                  <a:cubicBezTo>
                    <a:pt x="4689" y="6042"/>
                    <a:pt x="6042" y="4690"/>
                    <a:pt x="6042" y="3021"/>
                  </a:cubicBezTo>
                  <a:cubicBezTo>
                    <a:pt x="6042" y="1354"/>
                    <a:pt x="4690" y="0"/>
                    <a:pt x="3021" y="0"/>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7"/>
            <p:cNvSpPr/>
            <p:nvPr/>
          </p:nvSpPr>
          <p:spPr>
            <a:xfrm>
              <a:off x="4138979" y="3110238"/>
              <a:ext cx="167018" cy="167018"/>
            </a:xfrm>
            <a:custGeom>
              <a:rect b="b" l="l" r="r" t="t"/>
              <a:pathLst>
                <a:path extrusionOk="0" h="5406" w="5406">
                  <a:moveTo>
                    <a:pt x="1165" y="1"/>
                  </a:moveTo>
                  <a:lnTo>
                    <a:pt x="1165" y="1"/>
                  </a:lnTo>
                  <a:cubicBezTo>
                    <a:pt x="456" y="554"/>
                    <a:pt x="0" y="1417"/>
                    <a:pt x="0" y="2385"/>
                  </a:cubicBezTo>
                  <a:cubicBezTo>
                    <a:pt x="0" y="4054"/>
                    <a:pt x="1354" y="5406"/>
                    <a:pt x="3021" y="5406"/>
                  </a:cubicBezTo>
                  <a:cubicBezTo>
                    <a:pt x="3990" y="5406"/>
                    <a:pt x="4852" y="4950"/>
                    <a:pt x="5405" y="4241"/>
                  </a:cubicBezTo>
                  <a:lnTo>
                    <a:pt x="5405" y="4241"/>
                  </a:lnTo>
                  <a:cubicBezTo>
                    <a:pt x="4892" y="4640"/>
                    <a:pt x="4249" y="4879"/>
                    <a:pt x="3549" y="4879"/>
                  </a:cubicBezTo>
                  <a:cubicBezTo>
                    <a:pt x="1879" y="4879"/>
                    <a:pt x="528" y="3526"/>
                    <a:pt x="528" y="1858"/>
                  </a:cubicBezTo>
                  <a:cubicBezTo>
                    <a:pt x="528" y="1158"/>
                    <a:pt x="764" y="514"/>
                    <a:pt x="1165"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7"/>
            <p:cNvSpPr/>
            <p:nvPr/>
          </p:nvSpPr>
          <p:spPr>
            <a:xfrm>
              <a:off x="4198328" y="3169803"/>
              <a:ext cx="68000" cy="40503"/>
            </a:xfrm>
            <a:custGeom>
              <a:rect b="b" l="l" r="r" t="t"/>
              <a:pathLst>
                <a:path extrusionOk="0" h="1311" w="2201">
                  <a:moveTo>
                    <a:pt x="1100" y="1"/>
                  </a:moveTo>
                  <a:cubicBezTo>
                    <a:pt x="465" y="1"/>
                    <a:pt x="1" y="636"/>
                    <a:pt x="207" y="1066"/>
                  </a:cubicBezTo>
                  <a:cubicBezTo>
                    <a:pt x="302" y="1259"/>
                    <a:pt x="421" y="1311"/>
                    <a:pt x="559" y="1311"/>
                  </a:cubicBezTo>
                  <a:cubicBezTo>
                    <a:pt x="720" y="1311"/>
                    <a:pt x="905" y="1239"/>
                    <a:pt x="1100" y="1239"/>
                  </a:cubicBezTo>
                  <a:cubicBezTo>
                    <a:pt x="1297" y="1239"/>
                    <a:pt x="1482" y="1311"/>
                    <a:pt x="1643" y="1311"/>
                  </a:cubicBezTo>
                  <a:cubicBezTo>
                    <a:pt x="1780" y="1311"/>
                    <a:pt x="1900" y="1259"/>
                    <a:pt x="1995" y="1066"/>
                  </a:cubicBezTo>
                  <a:cubicBezTo>
                    <a:pt x="2201" y="636"/>
                    <a:pt x="1737" y="1"/>
                    <a:pt x="1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7"/>
            <p:cNvSpPr/>
            <p:nvPr/>
          </p:nvSpPr>
          <p:spPr>
            <a:xfrm>
              <a:off x="4346717" y="2872470"/>
              <a:ext cx="186698" cy="186698"/>
            </a:xfrm>
            <a:custGeom>
              <a:rect b="b" l="l" r="r" t="t"/>
              <a:pathLst>
                <a:path extrusionOk="0" h="6043" w="6043">
                  <a:moveTo>
                    <a:pt x="3021" y="0"/>
                  </a:moveTo>
                  <a:cubicBezTo>
                    <a:pt x="1354" y="0"/>
                    <a:pt x="0" y="1352"/>
                    <a:pt x="0" y="3022"/>
                  </a:cubicBezTo>
                  <a:cubicBezTo>
                    <a:pt x="0" y="4689"/>
                    <a:pt x="1352" y="6043"/>
                    <a:pt x="3021" y="6043"/>
                  </a:cubicBezTo>
                  <a:cubicBezTo>
                    <a:pt x="4689" y="6043"/>
                    <a:pt x="6043" y="4692"/>
                    <a:pt x="6043" y="3022"/>
                  </a:cubicBezTo>
                  <a:cubicBezTo>
                    <a:pt x="6043" y="1354"/>
                    <a:pt x="4692" y="0"/>
                    <a:pt x="3021" y="0"/>
                  </a:cubicBezTo>
                  <a:close/>
                </a:path>
              </a:pathLst>
            </a:custGeom>
            <a:solidFill>
              <a:srgbClr val="D5FF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7"/>
            <p:cNvSpPr/>
            <p:nvPr/>
          </p:nvSpPr>
          <p:spPr>
            <a:xfrm>
              <a:off x="4138979" y="2892212"/>
              <a:ext cx="167018" cy="166957"/>
            </a:xfrm>
            <a:custGeom>
              <a:rect b="b" l="l" r="r" t="t"/>
              <a:pathLst>
                <a:path extrusionOk="0" h="5404" w="5406">
                  <a:moveTo>
                    <a:pt x="1165" y="0"/>
                  </a:moveTo>
                  <a:lnTo>
                    <a:pt x="1165" y="0"/>
                  </a:lnTo>
                  <a:cubicBezTo>
                    <a:pt x="456" y="553"/>
                    <a:pt x="0" y="1415"/>
                    <a:pt x="0" y="2383"/>
                  </a:cubicBezTo>
                  <a:cubicBezTo>
                    <a:pt x="0" y="4053"/>
                    <a:pt x="1354" y="5404"/>
                    <a:pt x="3021" y="5404"/>
                  </a:cubicBezTo>
                  <a:cubicBezTo>
                    <a:pt x="3990" y="5404"/>
                    <a:pt x="4852" y="4948"/>
                    <a:pt x="5405" y="4240"/>
                  </a:cubicBezTo>
                  <a:lnTo>
                    <a:pt x="5405" y="4240"/>
                  </a:lnTo>
                  <a:cubicBezTo>
                    <a:pt x="4892" y="4639"/>
                    <a:pt x="4249" y="4877"/>
                    <a:pt x="3549" y="4877"/>
                  </a:cubicBezTo>
                  <a:cubicBezTo>
                    <a:pt x="1879" y="4877"/>
                    <a:pt x="528" y="3524"/>
                    <a:pt x="528" y="1856"/>
                  </a:cubicBezTo>
                  <a:cubicBezTo>
                    <a:pt x="528" y="1156"/>
                    <a:pt x="764" y="512"/>
                    <a:pt x="1165"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7"/>
            <p:cNvSpPr/>
            <p:nvPr/>
          </p:nvSpPr>
          <p:spPr>
            <a:xfrm>
              <a:off x="4346717" y="2892212"/>
              <a:ext cx="167018" cy="166957"/>
            </a:xfrm>
            <a:custGeom>
              <a:rect b="b" l="l" r="r" t="t"/>
              <a:pathLst>
                <a:path extrusionOk="0" h="5404" w="5406">
                  <a:moveTo>
                    <a:pt x="1165" y="0"/>
                  </a:moveTo>
                  <a:cubicBezTo>
                    <a:pt x="456" y="553"/>
                    <a:pt x="0" y="1415"/>
                    <a:pt x="0" y="2383"/>
                  </a:cubicBezTo>
                  <a:cubicBezTo>
                    <a:pt x="0" y="4053"/>
                    <a:pt x="1354" y="5404"/>
                    <a:pt x="3021" y="5404"/>
                  </a:cubicBezTo>
                  <a:cubicBezTo>
                    <a:pt x="3991" y="5404"/>
                    <a:pt x="4852" y="4948"/>
                    <a:pt x="5405" y="4240"/>
                  </a:cubicBezTo>
                  <a:lnTo>
                    <a:pt x="5405" y="4240"/>
                  </a:lnTo>
                  <a:cubicBezTo>
                    <a:pt x="4894" y="4639"/>
                    <a:pt x="4251" y="4877"/>
                    <a:pt x="3549" y="4877"/>
                  </a:cubicBezTo>
                  <a:cubicBezTo>
                    <a:pt x="1880" y="4877"/>
                    <a:pt x="528" y="3524"/>
                    <a:pt x="528" y="1856"/>
                  </a:cubicBezTo>
                  <a:cubicBezTo>
                    <a:pt x="528" y="1156"/>
                    <a:pt x="765" y="512"/>
                    <a:pt x="1165"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7"/>
            <p:cNvSpPr/>
            <p:nvPr/>
          </p:nvSpPr>
          <p:spPr>
            <a:xfrm>
              <a:off x="4132769" y="2866384"/>
              <a:ext cx="198964" cy="198809"/>
            </a:xfrm>
            <a:custGeom>
              <a:rect b="b" l="l" r="r" t="t"/>
              <a:pathLst>
                <a:path extrusionOk="0" h="6435" w="6440">
                  <a:moveTo>
                    <a:pt x="3222" y="0"/>
                  </a:moveTo>
                  <a:cubicBezTo>
                    <a:pt x="2628" y="0"/>
                    <a:pt x="2048" y="163"/>
                    <a:pt x="1544" y="471"/>
                  </a:cubicBezTo>
                  <a:cubicBezTo>
                    <a:pt x="1450" y="529"/>
                    <a:pt x="1421" y="651"/>
                    <a:pt x="1478" y="742"/>
                  </a:cubicBezTo>
                  <a:cubicBezTo>
                    <a:pt x="1516" y="803"/>
                    <a:pt x="1581" y="837"/>
                    <a:pt x="1647" y="837"/>
                  </a:cubicBezTo>
                  <a:cubicBezTo>
                    <a:pt x="1682" y="837"/>
                    <a:pt x="1717" y="828"/>
                    <a:pt x="1749" y="808"/>
                  </a:cubicBezTo>
                  <a:cubicBezTo>
                    <a:pt x="2190" y="537"/>
                    <a:pt x="2700" y="395"/>
                    <a:pt x="3221" y="395"/>
                  </a:cubicBezTo>
                  <a:cubicBezTo>
                    <a:pt x="4778" y="395"/>
                    <a:pt x="6043" y="1662"/>
                    <a:pt x="6043" y="3217"/>
                  </a:cubicBezTo>
                  <a:cubicBezTo>
                    <a:pt x="6043" y="4774"/>
                    <a:pt x="4776" y="6041"/>
                    <a:pt x="3221" y="6041"/>
                  </a:cubicBezTo>
                  <a:cubicBezTo>
                    <a:pt x="1664" y="6041"/>
                    <a:pt x="397" y="4772"/>
                    <a:pt x="397" y="3217"/>
                  </a:cubicBezTo>
                  <a:cubicBezTo>
                    <a:pt x="397" y="2492"/>
                    <a:pt x="672" y="1802"/>
                    <a:pt x="1172" y="1274"/>
                  </a:cubicBezTo>
                  <a:cubicBezTo>
                    <a:pt x="1246" y="1196"/>
                    <a:pt x="1242" y="1071"/>
                    <a:pt x="1164" y="995"/>
                  </a:cubicBezTo>
                  <a:cubicBezTo>
                    <a:pt x="1126" y="958"/>
                    <a:pt x="1077" y="940"/>
                    <a:pt x="1028" y="940"/>
                  </a:cubicBezTo>
                  <a:cubicBezTo>
                    <a:pt x="976" y="940"/>
                    <a:pt x="923" y="961"/>
                    <a:pt x="883" y="1002"/>
                  </a:cubicBezTo>
                  <a:cubicBezTo>
                    <a:pt x="315" y="1602"/>
                    <a:pt x="1" y="2388"/>
                    <a:pt x="1" y="3216"/>
                  </a:cubicBezTo>
                  <a:cubicBezTo>
                    <a:pt x="1" y="4989"/>
                    <a:pt x="1444" y="6434"/>
                    <a:pt x="3221" y="6434"/>
                  </a:cubicBezTo>
                  <a:cubicBezTo>
                    <a:pt x="4996" y="6434"/>
                    <a:pt x="6439" y="4991"/>
                    <a:pt x="6439" y="3216"/>
                  </a:cubicBezTo>
                  <a:cubicBezTo>
                    <a:pt x="6439" y="1439"/>
                    <a:pt x="4999" y="0"/>
                    <a:pt x="3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7"/>
            <p:cNvSpPr/>
            <p:nvPr/>
          </p:nvSpPr>
          <p:spPr>
            <a:xfrm>
              <a:off x="4174138" y="2946247"/>
              <a:ext cx="12265" cy="20731"/>
            </a:xfrm>
            <a:custGeom>
              <a:rect b="b" l="l" r="r" t="t"/>
              <a:pathLst>
                <a:path extrusionOk="0" h="671" w="397">
                  <a:moveTo>
                    <a:pt x="199" y="1"/>
                  </a:moveTo>
                  <a:cubicBezTo>
                    <a:pt x="90" y="1"/>
                    <a:pt x="0" y="88"/>
                    <a:pt x="0" y="198"/>
                  </a:cubicBezTo>
                  <a:lnTo>
                    <a:pt x="0" y="474"/>
                  </a:lnTo>
                  <a:cubicBezTo>
                    <a:pt x="0" y="581"/>
                    <a:pt x="88" y="671"/>
                    <a:pt x="199" y="671"/>
                  </a:cubicBezTo>
                  <a:cubicBezTo>
                    <a:pt x="310" y="671"/>
                    <a:pt x="397" y="581"/>
                    <a:pt x="397" y="474"/>
                  </a:cubicBezTo>
                  <a:lnTo>
                    <a:pt x="397" y="198"/>
                  </a:lnTo>
                  <a:cubicBezTo>
                    <a:pt x="397" y="91"/>
                    <a:pt x="310" y="1"/>
                    <a:pt x="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7"/>
            <p:cNvSpPr/>
            <p:nvPr/>
          </p:nvSpPr>
          <p:spPr>
            <a:xfrm>
              <a:off x="4207535" y="2954651"/>
              <a:ext cx="38094" cy="17826"/>
            </a:xfrm>
            <a:custGeom>
              <a:rect b="b" l="l" r="r" t="t"/>
              <a:pathLst>
                <a:path extrusionOk="0" h="577" w="1233">
                  <a:moveTo>
                    <a:pt x="221" y="0"/>
                  </a:moveTo>
                  <a:cubicBezTo>
                    <a:pt x="175" y="0"/>
                    <a:pt x="129" y="16"/>
                    <a:pt x="92" y="49"/>
                  </a:cubicBezTo>
                  <a:cubicBezTo>
                    <a:pt x="9" y="121"/>
                    <a:pt x="0" y="246"/>
                    <a:pt x="74" y="329"/>
                  </a:cubicBezTo>
                  <a:cubicBezTo>
                    <a:pt x="210" y="487"/>
                    <a:pt x="410" y="577"/>
                    <a:pt x="617" y="577"/>
                  </a:cubicBezTo>
                  <a:cubicBezTo>
                    <a:pt x="826" y="577"/>
                    <a:pt x="1025" y="487"/>
                    <a:pt x="1161" y="329"/>
                  </a:cubicBezTo>
                  <a:cubicBezTo>
                    <a:pt x="1233" y="246"/>
                    <a:pt x="1225" y="121"/>
                    <a:pt x="1143" y="49"/>
                  </a:cubicBezTo>
                  <a:cubicBezTo>
                    <a:pt x="1106" y="17"/>
                    <a:pt x="1059" y="1"/>
                    <a:pt x="1013" y="1"/>
                  </a:cubicBezTo>
                  <a:cubicBezTo>
                    <a:pt x="958" y="1"/>
                    <a:pt x="903" y="24"/>
                    <a:pt x="863" y="68"/>
                  </a:cubicBezTo>
                  <a:cubicBezTo>
                    <a:pt x="802" y="140"/>
                    <a:pt x="712" y="181"/>
                    <a:pt x="617" y="181"/>
                  </a:cubicBezTo>
                  <a:cubicBezTo>
                    <a:pt x="524" y="181"/>
                    <a:pt x="434" y="140"/>
                    <a:pt x="370" y="68"/>
                  </a:cubicBezTo>
                  <a:cubicBezTo>
                    <a:pt x="332" y="23"/>
                    <a:pt x="277" y="0"/>
                    <a:pt x="2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7"/>
            <p:cNvSpPr/>
            <p:nvPr/>
          </p:nvSpPr>
          <p:spPr>
            <a:xfrm>
              <a:off x="4258605" y="2944703"/>
              <a:ext cx="31915" cy="22059"/>
            </a:xfrm>
            <a:custGeom>
              <a:rect b="b" l="l" r="r" t="t"/>
              <a:pathLst>
                <a:path extrusionOk="0" h="714" w="1033">
                  <a:moveTo>
                    <a:pt x="516" y="0"/>
                  </a:moveTo>
                  <a:cubicBezTo>
                    <a:pt x="232" y="0"/>
                    <a:pt x="0" y="232"/>
                    <a:pt x="0" y="516"/>
                  </a:cubicBezTo>
                  <a:cubicBezTo>
                    <a:pt x="0" y="624"/>
                    <a:pt x="87" y="713"/>
                    <a:pt x="198" y="713"/>
                  </a:cubicBezTo>
                  <a:cubicBezTo>
                    <a:pt x="308" y="713"/>
                    <a:pt x="396" y="624"/>
                    <a:pt x="396" y="516"/>
                  </a:cubicBezTo>
                  <a:cubicBezTo>
                    <a:pt x="396" y="450"/>
                    <a:pt x="450" y="396"/>
                    <a:pt x="516" y="396"/>
                  </a:cubicBezTo>
                  <a:cubicBezTo>
                    <a:pt x="582" y="396"/>
                    <a:pt x="636" y="450"/>
                    <a:pt x="636" y="516"/>
                  </a:cubicBezTo>
                  <a:cubicBezTo>
                    <a:pt x="636" y="624"/>
                    <a:pt x="723" y="713"/>
                    <a:pt x="833" y="713"/>
                  </a:cubicBezTo>
                  <a:cubicBezTo>
                    <a:pt x="942" y="713"/>
                    <a:pt x="1032" y="627"/>
                    <a:pt x="1032" y="516"/>
                  </a:cubicBezTo>
                  <a:cubicBezTo>
                    <a:pt x="1032" y="232"/>
                    <a:pt x="800" y="0"/>
                    <a:pt x="5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7"/>
            <p:cNvSpPr/>
            <p:nvPr/>
          </p:nvSpPr>
          <p:spPr>
            <a:xfrm>
              <a:off x="4340662" y="3084410"/>
              <a:ext cx="198933" cy="198964"/>
            </a:xfrm>
            <a:custGeom>
              <a:rect b="b" l="l" r="r" t="t"/>
              <a:pathLst>
                <a:path extrusionOk="0" h="6440" w="6439">
                  <a:moveTo>
                    <a:pt x="3220" y="1"/>
                  </a:moveTo>
                  <a:cubicBezTo>
                    <a:pt x="1444" y="1"/>
                    <a:pt x="0" y="1444"/>
                    <a:pt x="0" y="3219"/>
                  </a:cubicBezTo>
                  <a:cubicBezTo>
                    <a:pt x="0" y="4993"/>
                    <a:pt x="1444" y="6439"/>
                    <a:pt x="3220" y="6439"/>
                  </a:cubicBezTo>
                  <a:cubicBezTo>
                    <a:pt x="4007" y="6439"/>
                    <a:pt x="4764" y="6151"/>
                    <a:pt x="5353" y="5632"/>
                  </a:cubicBezTo>
                  <a:cubicBezTo>
                    <a:pt x="5435" y="5558"/>
                    <a:pt x="5443" y="5433"/>
                    <a:pt x="5370" y="5352"/>
                  </a:cubicBezTo>
                  <a:cubicBezTo>
                    <a:pt x="5330" y="5308"/>
                    <a:pt x="5276" y="5285"/>
                    <a:pt x="5222" y="5285"/>
                  </a:cubicBezTo>
                  <a:cubicBezTo>
                    <a:pt x="5175" y="5285"/>
                    <a:pt x="5129" y="5302"/>
                    <a:pt x="5091" y="5336"/>
                  </a:cubicBezTo>
                  <a:cubicBezTo>
                    <a:pt x="4575" y="5792"/>
                    <a:pt x="3910" y="6044"/>
                    <a:pt x="3220" y="6044"/>
                  </a:cubicBezTo>
                  <a:cubicBezTo>
                    <a:pt x="1662" y="6044"/>
                    <a:pt x="397" y="4776"/>
                    <a:pt x="397" y="3221"/>
                  </a:cubicBezTo>
                  <a:cubicBezTo>
                    <a:pt x="397" y="1665"/>
                    <a:pt x="1665" y="399"/>
                    <a:pt x="3220" y="399"/>
                  </a:cubicBezTo>
                  <a:cubicBezTo>
                    <a:pt x="4777" y="399"/>
                    <a:pt x="6043" y="1665"/>
                    <a:pt x="6043" y="3221"/>
                  </a:cubicBezTo>
                  <a:cubicBezTo>
                    <a:pt x="6043" y="3777"/>
                    <a:pt x="5883" y="4316"/>
                    <a:pt x="5576" y="4776"/>
                  </a:cubicBezTo>
                  <a:cubicBezTo>
                    <a:pt x="5516" y="4866"/>
                    <a:pt x="5540" y="4990"/>
                    <a:pt x="5631" y="5050"/>
                  </a:cubicBezTo>
                  <a:cubicBezTo>
                    <a:pt x="5665" y="5072"/>
                    <a:pt x="5703" y="5083"/>
                    <a:pt x="5741" y="5083"/>
                  </a:cubicBezTo>
                  <a:cubicBezTo>
                    <a:pt x="5805" y="5083"/>
                    <a:pt x="5868" y="5052"/>
                    <a:pt x="5907" y="4993"/>
                  </a:cubicBezTo>
                  <a:cubicBezTo>
                    <a:pt x="6254" y="4467"/>
                    <a:pt x="6439" y="3853"/>
                    <a:pt x="6439" y="3219"/>
                  </a:cubicBezTo>
                  <a:cubicBezTo>
                    <a:pt x="6439" y="1446"/>
                    <a:pt x="4996" y="1"/>
                    <a:pt x="3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7"/>
            <p:cNvSpPr/>
            <p:nvPr/>
          </p:nvSpPr>
          <p:spPr>
            <a:xfrm>
              <a:off x="4374152" y="3155932"/>
              <a:ext cx="32656" cy="29536"/>
            </a:xfrm>
            <a:custGeom>
              <a:rect b="b" l="l" r="r" t="t"/>
              <a:pathLst>
                <a:path extrusionOk="0" h="956" w="1057">
                  <a:moveTo>
                    <a:pt x="220" y="0"/>
                  </a:moveTo>
                  <a:cubicBezTo>
                    <a:pt x="134" y="0"/>
                    <a:pt x="54" y="59"/>
                    <a:pt x="29" y="148"/>
                  </a:cubicBezTo>
                  <a:cubicBezTo>
                    <a:pt x="1" y="252"/>
                    <a:pt x="62" y="360"/>
                    <a:pt x="170" y="388"/>
                  </a:cubicBezTo>
                  <a:lnTo>
                    <a:pt x="345" y="435"/>
                  </a:lnTo>
                  <a:cubicBezTo>
                    <a:pt x="339" y="454"/>
                    <a:pt x="336" y="472"/>
                    <a:pt x="336" y="493"/>
                  </a:cubicBezTo>
                  <a:lnTo>
                    <a:pt x="336" y="756"/>
                  </a:lnTo>
                  <a:lnTo>
                    <a:pt x="337" y="756"/>
                  </a:lnTo>
                  <a:cubicBezTo>
                    <a:pt x="337" y="865"/>
                    <a:pt x="425" y="955"/>
                    <a:pt x="536" y="955"/>
                  </a:cubicBezTo>
                  <a:cubicBezTo>
                    <a:pt x="644" y="955"/>
                    <a:pt x="734" y="867"/>
                    <a:pt x="734" y="756"/>
                  </a:cubicBezTo>
                  <a:lnTo>
                    <a:pt x="734" y="538"/>
                  </a:lnTo>
                  <a:lnTo>
                    <a:pt x="787" y="553"/>
                  </a:lnTo>
                  <a:cubicBezTo>
                    <a:pt x="805" y="557"/>
                    <a:pt x="822" y="560"/>
                    <a:pt x="838" y="560"/>
                  </a:cubicBezTo>
                  <a:cubicBezTo>
                    <a:pt x="926" y="560"/>
                    <a:pt x="1004" y="502"/>
                    <a:pt x="1030" y="415"/>
                  </a:cubicBezTo>
                  <a:cubicBezTo>
                    <a:pt x="1057" y="309"/>
                    <a:pt x="995" y="201"/>
                    <a:pt x="889" y="171"/>
                  </a:cubicBezTo>
                  <a:lnTo>
                    <a:pt x="271" y="7"/>
                  </a:lnTo>
                  <a:cubicBezTo>
                    <a:pt x="254" y="2"/>
                    <a:pt x="237" y="0"/>
                    <a:pt x="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7"/>
            <p:cNvSpPr/>
            <p:nvPr/>
          </p:nvSpPr>
          <p:spPr>
            <a:xfrm>
              <a:off x="4420278" y="3173511"/>
              <a:ext cx="39669" cy="18197"/>
            </a:xfrm>
            <a:custGeom>
              <a:rect b="b" l="l" r="r" t="t"/>
              <a:pathLst>
                <a:path extrusionOk="0" h="589" w="1284">
                  <a:moveTo>
                    <a:pt x="640" y="0"/>
                  </a:moveTo>
                  <a:cubicBezTo>
                    <a:pt x="422" y="0"/>
                    <a:pt x="214" y="96"/>
                    <a:pt x="71" y="261"/>
                  </a:cubicBezTo>
                  <a:cubicBezTo>
                    <a:pt x="0" y="343"/>
                    <a:pt x="8" y="468"/>
                    <a:pt x="90" y="539"/>
                  </a:cubicBezTo>
                  <a:cubicBezTo>
                    <a:pt x="127" y="570"/>
                    <a:pt x="174" y="588"/>
                    <a:pt x="219" y="588"/>
                  </a:cubicBezTo>
                  <a:cubicBezTo>
                    <a:pt x="272" y="588"/>
                    <a:pt x="328" y="566"/>
                    <a:pt x="368" y="521"/>
                  </a:cubicBezTo>
                  <a:cubicBezTo>
                    <a:pt x="437" y="441"/>
                    <a:pt x="536" y="397"/>
                    <a:pt x="640" y="397"/>
                  </a:cubicBezTo>
                  <a:cubicBezTo>
                    <a:pt x="745" y="397"/>
                    <a:pt x="845" y="441"/>
                    <a:pt x="914" y="521"/>
                  </a:cubicBezTo>
                  <a:cubicBezTo>
                    <a:pt x="952" y="565"/>
                    <a:pt x="1007" y="588"/>
                    <a:pt x="1062" y="588"/>
                  </a:cubicBezTo>
                  <a:cubicBezTo>
                    <a:pt x="1108" y="588"/>
                    <a:pt x="1155" y="572"/>
                    <a:pt x="1192" y="539"/>
                  </a:cubicBezTo>
                  <a:cubicBezTo>
                    <a:pt x="1275" y="468"/>
                    <a:pt x="1284" y="343"/>
                    <a:pt x="1212" y="261"/>
                  </a:cubicBezTo>
                  <a:cubicBezTo>
                    <a:pt x="1070" y="96"/>
                    <a:pt x="860" y="0"/>
                    <a:pt x="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7"/>
            <p:cNvSpPr/>
            <p:nvPr/>
          </p:nvSpPr>
          <p:spPr>
            <a:xfrm>
              <a:off x="4473263" y="3155839"/>
              <a:ext cx="32656" cy="29474"/>
            </a:xfrm>
            <a:custGeom>
              <a:rect b="b" l="l" r="r" t="t"/>
              <a:pathLst>
                <a:path extrusionOk="0" h="954" w="1057">
                  <a:moveTo>
                    <a:pt x="838" y="0"/>
                  </a:moveTo>
                  <a:cubicBezTo>
                    <a:pt x="821" y="0"/>
                    <a:pt x="803" y="2"/>
                    <a:pt x="786" y="7"/>
                  </a:cubicBezTo>
                  <a:lnTo>
                    <a:pt x="170" y="171"/>
                  </a:lnTo>
                  <a:cubicBezTo>
                    <a:pt x="65" y="198"/>
                    <a:pt x="1" y="308"/>
                    <a:pt x="29" y="414"/>
                  </a:cubicBezTo>
                  <a:cubicBezTo>
                    <a:pt x="53" y="502"/>
                    <a:pt x="132" y="560"/>
                    <a:pt x="219" y="560"/>
                  </a:cubicBezTo>
                  <a:cubicBezTo>
                    <a:pt x="237" y="560"/>
                    <a:pt x="254" y="557"/>
                    <a:pt x="270" y="553"/>
                  </a:cubicBezTo>
                  <a:lnTo>
                    <a:pt x="324" y="538"/>
                  </a:lnTo>
                  <a:lnTo>
                    <a:pt x="324" y="756"/>
                  </a:lnTo>
                  <a:cubicBezTo>
                    <a:pt x="324" y="864"/>
                    <a:pt x="412" y="954"/>
                    <a:pt x="523" y="954"/>
                  </a:cubicBezTo>
                  <a:cubicBezTo>
                    <a:pt x="630" y="954"/>
                    <a:pt x="720" y="867"/>
                    <a:pt x="720" y="756"/>
                  </a:cubicBezTo>
                  <a:lnTo>
                    <a:pt x="720" y="490"/>
                  </a:lnTo>
                  <a:cubicBezTo>
                    <a:pt x="720" y="471"/>
                    <a:pt x="717" y="451"/>
                    <a:pt x="711" y="433"/>
                  </a:cubicBezTo>
                  <a:lnTo>
                    <a:pt x="888" y="385"/>
                  </a:lnTo>
                  <a:cubicBezTo>
                    <a:pt x="995" y="361"/>
                    <a:pt x="1057" y="254"/>
                    <a:pt x="1030" y="146"/>
                  </a:cubicBezTo>
                  <a:cubicBezTo>
                    <a:pt x="1006" y="58"/>
                    <a:pt x="926" y="0"/>
                    <a:pt x="8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7"/>
            <p:cNvSpPr/>
            <p:nvPr/>
          </p:nvSpPr>
          <p:spPr>
            <a:xfrm>
              <a:off x="4132862" y="3084410"/>
              <a:ext cx="198964" cy="198902"/>
            </a:xfrm>
            <a:custGeom>
              <a:rect b="b" l="l" r="r" t="t"/>
              <a:pathLst>
                <a:path extrusionOk="0" h="6438" w="6440">
                  <a:moveTo>
                    <a:pt x="3219" y="397"/>
                  </a:moveTo>
                  <a:cubicBezTo>
                    <a:pt x="4776" y="397"/>
                    <a:pt x="6043" y="1664"/>
                    <a:pt x="6043" y="3219"/>
                  </a:cubicBezTo>
                  <a:cubicBezTo>
                    <a:pt x="6043" y="4775"/>
                    <a:pt x="4775" y="6043"/>
                    <a:pt x="3219" y="6043"/>
                  </a:cubicBezTo>
                  <a:cubicBezTo>
                    <a:pt x="1662" y="6043"/>
                    <a:pt x="397" y="4775"/>
                    <a:pt x="397" y="3219"/>
                  </a:cubicBezTo>
                  <a:cubicBezTo>
                    <a:pt x="397" y="1664"/>
                    <a:pt x="1662" y="397"/>
                    <a:pt x="3219" y="397"/>
                  </a:cubicBezTo>
                  <a:close/>
                  <a:moveTo>
                    <a:pt x="3219" y="1"/>
                  </a:moveTo>
                  <a:cubicBezTo>
                    <a:pt x="1445" y="1"/>
                    <a:pt x="1" y="1444"/>
                    <a:pt x="1" y="3219"/>
                  </a:cubicBezTo>
                  <a:cubicBezTo>
                    <a:pt x="1" y="4996"/>
                    <a:pt x="1445" y="6438"/>
                    <a:pt x="3219" y="6438"/>
                  </a:cubicBezTo>
                  <a:cubicBezTo>
                    <a:pt x="4996" y="6438"/>
                    <a:pt x="6439" y="4996"/>
                    <a:pt x="6439" y="3219"/>
                  </a:cubicBezTo>
                  <a:cubicBezTo>
                    <a:pt x="6439" y="1446"/>
                    <a:pt x="4996" y="1"/>
                    <a:pt x="32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7"/>
            <p:cNvSpPr/>
            <p:nvPr/>
          </p:nvSpPr>
          <p:spPr>
            <a:xfrm>
              <a:off x="4164437" y="3162883"/>
              <a:ext cx="35931" cy="17332"/>
            </a:xfrm>
            <a:custGeom>
              <a:rect b="b" l="l" r="r" t="t"/>
              <a:pathLst>
                <a:path extrusionOk="0" h="561" w="1163">
                  <a:moveTo>
                    <a:pt x="580" y="0"/>
                  </a:moveTo>
                  <a:cubicBezTo>
                    <a:pt x="386" y="0"/>
                    <a:pt x="201" y="86"/>
                    <a:pt x="72" y="232"/>
                  </a:cubicBezTo>
                  <a:cubicBezTo>
                    <a:pt x="0" y="314"/>
                    <a:pt x="8" y="440"/>
                    <a:pt x="90" y="512"/>
                  </a:cubicBezTo>
                  <a:cubicBezTo>
                    <a:pt x="127" y="543"/>
                    <a:pt x="175" y="560"/>
                    <a:pt x="220" y="560"/>
                  </a:cubicBezTo>
                  <a:cubicBezTo>
                    <a:pt x="222" y="560"/>
                    <a:pt x="223" y="560"/>
                    <a:pt x="225" y="560"/>
                  </a:cubicBezTo>
                  <a:cubicBezTo>
                    <a:pt x="279" y="560"/>
                    <a:pt x="333" y="536"/>
                    <a:pt x="371" y="492"/>
                  </a:cubicBezTo>
                  <a:cubicBezTo>
                    <a:pt x="423" y="431"/>
                    <a:pt x="500" y="397"/>
                    <a:pt x="582" y="397"/>
                  </a:cubicBezTo>
                  <a:cubicBezTo>
                    <a:pt x="663" y="397"/>
                    <a:pt x="739" y="433"/>
                    <a:pt x="791" y="492"/>
                  </a:cubicBezTo>
                  <a:cubicBezTo>
                    <a:pt x="830" y="537"/>
                    <a:pt x="885" y="560"/>
                    <a:pt x="940" y="560"/>
                  </a:cubicBezTo>
                  <a:cubicBezTo>
                    <a:pt x="986" y="560"/>
                    <a:pt x="1032" y="544"/>
                    <a:pt x="1069" y="512"/>
                  </a:cubicBezTo>
                  <a:cubicBezTo>
                    <a:pt x="1152" y="440"/>
                    <a:pt x="1162" y="314"/>
                    <a:pt x="1089" y="232"/>
                  </a:cubicBezTo>
                  <a:cubicBezTo>
                    <a:pt x="960" y="86"/>
                    <a:pt x="775" y="0"/>
                    <a:pt x="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7"/>
            <p:cNvSpPr/>
            <p:nvPr/>
          </p:nvSpPr>
          <p:spPr>
            <a:xfrm>
              <a:off x="4264382" y="3162976"/>
              <a:ext cx="35869" cy="17270"/>
            </a:xfrm>
            <a:custGeom>
              <a:rect b="b" l="l" r="r" t="t"/>
              <a:pathLst>
                <a:path extrusionOk="0" h="559" w="1161">
                  <a:moveTo>
                    <a:pt x="579" y="0"/>
                  </a:moveTo>
                  <a:cubicBezTo>
                    <a:pt x="384" y="0"/>
                    <a:pt x="199" y="84"/>
                    <a:pt x="70" y="232"/>
                  </a:cubicBezTo>
                  <a:cubicBezTo>
                    <a:pt x="0" y="311"/>
                    <a:pt x="9" y="437"/>
                    <a:pt x="91" y="510"/>
                  </a:cubicBezTo>
                  <a:cubicBezTo>
                    <a:pt x="129" y="542"/>
                    <a:pt x="175" y="558"/>
                    <a:pt x="222" y="558"/>
                  </a:cubicBezTo>
                  <a:cubicBezTo>
                    <a:pt x="277" y="558"/>
                    <a:pt x="331" y="536"/>
                    <a:pt x="370" y="491"/>
                  </a:cubicBezTo>
                  <a:cubicBezTo>
                    <a:pt x="422" y="430"/>
                    <a:pt x="498" y="397"/>
                    <a:pt x="579" y="397"/>
                  </a:cubicBezTo>
                  <a:cubicBezTo>
                    <a:pt x="660" y="397"/>
                    <a:pt x="736" y="431"/>
                    <a:pt x="791" y="491"/>
                  </a:cubicBezTo>
                  <a:cubicBezTo>
                    <a:pt x="830" y="536"/>
                    <a:pt x="884" y="558"/>
                    <a:pt x="941" y="558"/>
                  </a:cubicBezTo>
                  <a:cubicBezTo>
                    <a:pt x="987" y="558"/>
                    <a:pt x="1032" y="542"/>
                    <a:pt x="1069" y="510"/>
                  </a:cubicBezTo>
                  <a:cubicBezTo>
                    <a:pt x="1152" y="438"/>
                    <a:pt x="1161" y="314"/>
                    <a:pt x="1087" y="232"/>
                  </a:cubicBezTo>
                  <a:cubicBezTo>
                    <a:pt x="959" y="84"/>
                    <a:pt x="773" y="0"/>
                    <a:pt x="5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7"/>
            <p:cNvSpPr/>
            <p:nvPr/>
          </p:nvSpPr>
          <p:spPr>
            <a:xfrm>
              <a:off x="4195610" y="3163748"/>
              <a:ext cx="73468" cy="52676"/>
            </a:xfrm>
            <a:custGeom>
              <a:rect b="b" l="l" r="r" t="t"/>
              <a:pathLst>
                <a:path extrusionOk="0" h="1705" w="2378">
                  <a:moveTo>
                    <a:pt x="1188" y="396"/>
                  </a:moveTo>
                  <a:cubicBezTo>
                    <a:pt x="1448" y="396"/>
                    <a:pt x="1706" y="539"/>
                    <a:pt x="1845" y="760"/>
                  </a:cubicBezTo>
                  <a:cubicBezTo>
                    <a:pt x="1936" y="906"/>
                    <a:pt x="1958" y="1061"/>
                    <a:pt x="1903" y="1175"/>
                  </a:cubicBezTo>
                  <a:cubicBezTo>
                    <a:pt x="1855" y="1273"/>
                    <a:pt x="1818" y="1310"/>
                    <a:pt x="1730" y="1310"/>
                  </a:cubicBezTo>
                  <a:cubicBezTo>
                    <a:pt x="1681" y="1310"/>
                    <a:pt x="1616" y="1298"/>
                    <a:pt x="1525" y="1279"/>
                  </a:cubicBezTo>
                  <a:cubicBezTo>
                    <a:pt x="1424" y="1259"/>
                    <a:pt x="1309" y="1236"/>
                    <a:pt x="1188" y="1236"/>
                  </a:cubicBezTo>
                  <a:cubicBezTo>
                    <a:pt x="1066" y="1236"/>
                    <a:pt x="953" y="1259"/>
                    <a:pt x="852" y="1279"/>
                  </a:cubicBezTo>
                  <a:cubicBezTo>
                    <a:pt x="759" y="1298"/>
                    <a:pt x="693" y="1309"/>
                    <a:pt x="644" y="1309"/>
                  </a:cubicBezTo>
                  <a:cubicBezTo>
                    <a:pt x="557" y="1309"/>
                    <a:pt x="521" y="1273"/>
                    <a:pt x="475" y="1175"/>
                  </a:cubicBezTo>
                  <a:cubicBezTo>
                    <a:pt x="419" y="1061"/>
                    <a:pt x="440" y="906"/>
                    <a:pt x="532" y="760"/>
                  </a:cubicBezTo>
                  <a:cubicBezTo>
                    <a:pt x="671" y="539"/>
                    <a:pt x="928" y="396"/>
                    <a:pt x="1188" y="396"/>
                  </a:cubicBezTo>
                  <a:close/>
                  <a:moveTo>
                    <a:pt x="1190" y="1"/>
                  </a:moveTo>
                  <a:cubicBezTo>
                    <a:pt x="792" y="1"/>
                    <a:pt x="412" y="212"/>
                    <a:pt x="200" y="550"/>
                  </a:cubicBezTo>
                  <a:cubicBezTo>
                    <a:pt x="31" y="816"/>
                    <a:pt x="1" y="1106"/>
                    <a:pt x="119" y="1347"/>
                  </a:cubicBezTo>
                  <a:cubicBezTo>
                    <a:pt x="259" y="1635"/>
                    <a:pt x="461" y="1703"/>
                    <a:pt x="651" y="1703"/>
                  </a:cubicBezTo>
                  <a:cubicBezTo>
                    <a:pt x="752" y="1703"/>
                    <a:pt x="848" y="1684"/>
                    <a:pt x="931" y="1668"/>
                  </a:cubicBezTo>
                  <a:cubicBezTo>
                    <a:pt x="1021" y="1649"/>
                    <a:pt x="1106" y="1632"/>
                    <a:pt x="1190" y="1632"/>
                  </a:cubicBezTo>
                  <a:cubicBezTo>
                    <a:pt x="1275" y="1632"/>
                    <a:pt x="1360" y="1649"/>
                    <a:pt x="1450" y="1668"/>
                  </a:cubicBezTo>
                  <a:cubicBezTo>
                    <a:pt x="1532" y="1685"/>
                    <a:pt x="1629" y="1704"/>
                    <a:pt x="1730" y="1704"/>
                  </a:cubicBezTo>
                  <a:cubicBezTo>
                    <a:pt x="1921" y="1704"/>
                    <a:pt x="2123" y="1634"/>
                    <a:pt x="2261" y="1347"/>
                  </a:cubicBezTo>
                  <a:cubicBezTo>
                    <a:pt x="2377" y="1106"/>
                    <a:pt x="2349" y="816"/>
                    <a:pt x="2181" y="550"/>
                  </a:cubicBezTo>
                  <a:cubicBezTo>
                    <a:pt x="1967" y="212"/>
                    <a:pt x="1587" y="1"/>
                    <a:pt x="11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7"/>
            <p:cNvSpPr/>
            <p:nvPr/>
          </p:nvSpPr>
          <p:spPr>
            <a:xfrm>
              <a:off x="4340600" y="2866384"/>
              <a:ext cx="198964" cy="198933"/>
            </a:xfrm>
            <a:custGeom>
              <a:rect b="b" l="l" r="r" t="t"/>
              <a:pathLst>
                <a:path extrusionOk="0" h="6439" w="6440">
                  <a:moveTo>
                    <a:pt x="3219" y="398"/>
                  </a:moveTo>
                  <a:cubicBezTo>
                    <a:pt x="4778" y="398"/>
                    <a:pt x="6043" y="1666"/>
                    <a:pt x="6043" y="3222"/>
                  </a:cubicBezTo>
                  <a:cubicBezTo>
                    <a:pt x="6045" y="4777"/>
                    <a:pt x="4778" y="6044"/>
                    <a:pt x="3219" y="6044"/>
                  </a:cubicBezTo>
                  <a:cubicBezTo>
                    <a:pt x="1662" y="6044"/>
                    <a:pt x="397" y="4777"/>
                    <a:pt x="397" y="3222"/>
                  </a:cubicBezTo>
                  <a:cubicBezTo>
                    <a:pt x="397" y="1663"/>
                    <a:pt x="1664" y="398"/>
                    <a:pt x="3219" y="398"/>
                  </a:cubicBezTo>
                  <a:close/>
                  <a:moveTo>
                    <a:pt x="3219" y="0"/>
                  </a:moveTo>
                  <a:cubicBezTo>
                    <a:pt x="1444" y="0"/>
                    <a:pt x="1" y="1443"/>
                    <a:pt x="1" y="3219"/>
                  </a:cubicBezTo>
                  <a:cubicBezTo>
                    <a:pt x="1" y="4995"/>
                    <a:pt x="1444" y="6439"/>
                    <a:pt x="3219" y="6439"/>
                  </a:cubicBezTo>
                  <a:cubicBezTo>
                    <a:pt x="4995" y="6439"/>
                    <a:pt x="6439" y="4995"/>
                    <a:pt x="6439" y="3219"/>
                  </a:cubicBezTo>
                  <a:cubicBezTo>
                    <a:pt x="6439" y="1443"/>
                    <a:pt x="4996" y="0"/>
                    <a:pt x="3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7"/>
            <p:cNvSpPr/>
            <p:nvPr/>
          </p:nvSpPr>
          <p:spPr>
            <a:xfrm>
              <a:off x="4487784" y="2952550"/>
              <a:ext cx="12265" cy="21750"/>
            </a:xfrm>
            <a:custGeom>
              <a:rect b="b" l="l" r="r" t="t"/>
              <a:pathLst>
                <a:path extrusionOk="0" h="704" w="397">
                  <a:moveTo>
                    <a:pt x="198" y="0"/>
                  </a:moveTo>
                  <a:cubicBezTo>
                    <a:pt x="90" y="0"/>
                    <a:pt x="0" y="87"/>
                    <a:pt x="0" y="198"/>
                  </a:cubicBezTo>
                  <a:lnTo>
                    <a:pt x="0" y="504"/>
                  </a:lnTo>
                  <a:cubicBezTo>
                    <a:pt x="0" y="614"/>
                    <a:pt x="87" y="703"/>
                    <a:pt x="198" y="703"/>
                  </a:cubicBezTo>
                  <a:cubicBezTo>
                    <a:pt x="307" y="703"/>
                    <a:pt x="397" y="615"/>
                    <a:pt x="397" y="504"/>
                  </a:cubicBezTo>
                  <a:lnTo>
                    <a:pt x="397" y="198"/>
                  </a:lnTo>
                  <a:cubicBezTo>
                    <a:pt x="397" y="90"/>
                    <a:pt x="307" y="0"/>
                    <a:pt x="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7"/>
            <p:cNvSpPr/>
            <p:nvPr/>
          </p:nvSpPr>
          <p:spPr>
            <a:xfrm>
              <a:off x="4379280" y="2942262"/>
              <a:ext cx="31698" cy="32038"/>
            </a:xfrm>
            <a:custGeom>
              <a:rect b="b" l="l" r="r" t="t"/>
              <a:pathLst>
                <a:path extrusionOk="0" h="1037" w="1026">
                  <a:moveTo>
                    <a:pt x="227" y="0"/>
                  </a:moveTo>
                  <a:cubicBezTo>
                    <a:pt x="160" y="0"/>
                    <a:pt x="94" y="34"/>
                    <a:pt x="58" y="96"/>
                  </a:cubicBezTo>
                  <a:cubicBezTo>
                    <a:pt x="1" y="190"/>
                    <a:pt x="31" y="311"/>
                    <a:pt x="125" y="366"/>
                  </a:cubicBezTo>
                  <a:cubicBezTo>
                    <a:pt x="191" y="407"/>
                    <a:pt x="259" y="434"/>
                    <a:pt x="333" y="453"/>
                  </a:cubicBezTo>
                  <a:cubicBezTo>
                    <a:pt x="321" y="477"/>
                    <a:pt x="315" y="504"/>
                    <a:pt x="315" y="531"/>
                  </a:cubicBezTo>
                  <a:lnTo>
                    <a:pt x="315" y="837"/>
                  </a:lnTo>
                  <a:cubicBezTo>
                    <a:pt x="315" y="947"/>
                    <a:pt x="403" y="1036"/>
                    <a:pt x="514" y="1036"/>
                  </a:cubicBezTo>
                  <a:cubicBezTo>
                    <a:pt x="621" y="1036"/>
                    <a:pt x="711" y="948"/>
                    <a:pt x="711" y="837"/>
                  </a:cubicBezTo>
                  <a:lnTo>
                    <a:pt x="711" y="531"/>
                  </a:lnTo>
                  <a:cubicBezTo>
                    <a:pt x="711" y="504"/>
                    <a:pt x="707" y="477"/>
                    <a:pt x="695" y="453"/>
                  </a:cubicBezTo>
                  <a:cubicBezTo>
                    <a:pt x="768" y="434"/>
                    <a:pt x="837" y="407"/>
                    <a:pt x="903" y="366"/>
                  </a:cubicBezTo>
                  <a:cubicBezTo>
                    <a:pt x="995" y="311"/>
                    <a:pt x="1025" y="190"/>
                    <a:pt x="970" y="96"/>
                  </a:cubicBezTo>
                  <a:cubicBezTo>
                    <a:pt x="932" y="35"/>
                    <a:pt x="866" y="1"/>
                    <a:pt x="799" y="1"/>
                  </a:cubicBezTo>
                  <a:cubicBezTo>
                    <a:pt x="765" y="1"/>
                    <a:pt x="730" y="10"/>
                    <a:pt x="699" y="28"/>
                  </a:cubicBezTo>
                  <a:cubicBezTo>
                    <a:pt x="643" y="62"/>
                    <a:pt x="578" y="79"/>
                    <a:pt x="513" y="79"/>
                  </a:cubicBezTo>
                  <a:cubicBezTo>
                    <a:pt x="448" y="79"/>
                    <a:pt x="384" y="62"/>
                    <a:pt x="328" y="28"/>
                  </a:cubicBezTo>
                  <a:cubicBezTo>
                    <a:pt x="297" y="9"/>
                    <a:pt x="262" y="0"/>
                    <a:pt x="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7"/>
            <p:cNvSpPr/>
            <p:nvPr/>
          </p:nvSpPr>
          <p:spPr>
            <a:xfrm>
              <a:off x="4425407" y="2964197"/>
              <a:ext cx="39113" cy="15818"/>
            </a:xfrm>
            <a:custGeom>
              <a:rect b="b" l="l" r="r" t="t"/>
              <a:pathLst>
                <a:path extrusionOk="0" h="512" w="1266">
                  <a:moveTo>
                    <a:pt x="198" y="0"/>
                  </a:moveTo>
                  <a:cubicBezTo>
                    <a:pt x="90" y="0"/>
                    <a:pt x="0" y="88"/>
                    <a:pt x="0" y="199"/>
                  </a:cubicBezTo>
                  <a:cubicBezTo>
                    <a:pt x="0" y="307"/>
                    <a:pt x="89" y="397"/>
                    <a:pt x="198" y="397"/>
                  </a:cubicBezTo>
                  <a:lnTo>
                    <a:pt x="202" y="397"/>
                  </a:lnTo>
                  <a:cubicBezTo>
                    <a:pt x="359" y="397"/>
                    <a:pt x="726" y="397"/>
                    <a:pt x="966" y="497"/>
                  </a:cubicBezTo>
                  <a:cubicBezTo>
                    <a:pt x="990" y="506"/>
                    <a:pt x="1017" y="512"/>
                    <a:pt x="1041" y="512"/>
                  </a:cubicBezTo>
                  <a:cubicBezTo>
                    <a:pt x="1121" y="512"/>
                    <a:pt x="1192" y="464"/>
                    <a:pt x="1225" y="388"/>
                  </a:cubicBezTo>
                  <a:cubicBezTo>
                    <a:pt x="1266" y="284"/>
                    <a:pt x="1218" y="169"/>
                    <a:pt x="1116" y="127"/>
                  </a:cubicBezTo>
                  <a:cubicBezTo>
                    <a:pt x="803" y="0"/>
                    <a:pt x="398" y="0"/>
                    <a:pt x="2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48" name="Google Shape;1748;p37"/>
          <p:cNvCxnSpPr/>
          <p:nvPr/>
        </p:nvCxnSpPr>
        <p:spPr>
          <a:xfrm>
            <a:off x="7380100" y="3922900"/>
            <a:ext cx="529200" cy="0"/>
          </a:xfrm>
          <a:prstGeom prst="straightConnector1">
            <a:avLst/>
          </a:prstGeom>
          <a:noFill/>
          <a:ln cap="flat" cmpd="sng" w="9525">
            <a:solidFill>
              <a:schemeClr val="dk1"/>
            </a:solidFill>
            <a:prstDash val="solid"/>
            <a:round/>
            <a:headEnd len="med" w="med" type="none"/>
            <a:tailEnd len="med" w="med" type="triangle"/>
          </a:ln>
        </p:spPr>
      </p:cxnSp>
      <p:sp>
        <p:nvSpPr>
          <p:cNvPr id="1749" name="Google Shape;1749;p37"/>
          <p:cNvSpPr/>
          <p:nvPr/>
        </p:nvSpPr>
        <p:spPr>
          <a:xfrm>
            <a:off x="565625" y="4387500"/>
            <a:ext cx="320700" cy="320700"/>
          </a:xfrm>
          <a:prstGeom prst="star4">
            <a:avLst>
              <a:gd fmla="val 1665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46"/>
          <p:cNvSpPr txBox="1"/>
          <p:nvPr>
            <p:ph type="title"/>
          </p:nvPr>
        </p:nvSpPr>
        <p:spPr>
          <a:xfrm>
            <a:off x="310896"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solutions</a:t>
            </a:r>
            <a:endParaRPr/>
          </a:p>
        </p:txBody>
      </p:sp>
      <p:pic>
        <p:nvPicPr>
          <p:cNvPr id="1879" name="Google Shape;1879;p46"/>
          <p:cNvPicPr preferRelativeResize="0"/>
          <p:nvPr/>
        </p:nvPicPr>
        <p:blipFill rotWithShape="1">
          <a:blip r:embed="rId3">
            <a:alphaModFix/>
          </a:blip>
          <a:srcRect b="45370" l="53512" r="22183" t="35593"/>
          <a:stretch/>
        </p:blipFill>
        <p:spPr>
          <a:xfrm>
            <a:off x="1318825" y="1320400"/>
            <a:ext cx="2092375" cy="1638748"/>
          </a:xfrm>
          <a:prstGeom prst="rect">
            <a:avLst/>
          </a:prstGeom>
          <a:noFill/>
          <a:ln>
            <a:noFill/>
          </a:ln>
        </p:spPr>
      </p:pic>
      <p:pic>
        <p:nvPicPr>
          <p:cNvPr id="1880" name="Google Shape;1880;p46"/>
          <p:cNvPicPr preferRelativeResize="0"/>
          <p:nvPr/>
        </p:nvPicPr>
        <p:blipFill rotWithShape="1">
          <a:blip r:embed="rId4">
            <a:alphaModFix/>
          </a:blip>
          <a:srcRect b="35204" l="15365" r="57843" t="44025"/>
          <a:stretch/>
        </p:blipFill>
        <p:spPr>
          <a:xfrm>
            <a:off x="1431387" y="3095580"/>
            <a:ext cx="1867254" cy="1447501"/>
          </a:xfrm>
          <a:prstGeom prst="rect">
            <a:avLst/>
          </a:prstGeom>
          <a:noFill/>
          <a:ln>
            <a:noFill/>
          </a:ln>
        </p:spPr>
      </p:pic>
      <p:pic>
        <p:nvPicPr>
          <p:cNvPr id="1881" name="Google Shape;1881;p46"/>
          <p:cNvPicPr preferRelativeResize="0"/>
          <p:nvPr/>
        </p:nvPicPr>
        <p:blipFill rotWithShape="1">
          <a:blip r:embed="rId5">
            <a:alphaModFix/>
          </a:blip>
          <a:srcRect b="20771" l="46050" r="31207" t="59394"/>
          <a:stretch/>
        </p:blipFill>
        <p:spPr>
          <a:xfrm>
            <a:off x="5916000" y="1320400"/>
            <a:ext cx="1533343" cy="13372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47"/>
          <p:cNvSpPr txBox="1"/>
          <p:nvPr>
            <p:ph type="title"/>
          </p:nvPr>
        </p:nvSpPr>
        <p:spPr>
          <a:xfrm>
            <a:off x="310896"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solutions</a:t>
            </a:r>
            <a:endParaRPr/>
          </a:p>
        </p:txBody>
      </p:sp>
      <p:pic>
        <p:nvPicPr>
          <p:cNvPr id="1887" name="Google Shape;1887;p47"/>
          <p:cNvPicPr preferRelativeResize="0"/>
          <p:nvPr/>
        </p:nvPicPr>
        <p:blipFill rotWithShape="1">
          <a:blip r:embed="rId3">
            <a:alphaModFix/>
          </a:blip>
          <a:srcRect b="45370" l="53512" r="22183" t="35593"/>
          <a:stretch/>
        </p:blipFill>
        <p:spPr>
          <a:xfrm>
            <a:off x="1318825" y="1320400"/>
            <a:ext cx="2092375" cy="1638748"/>
          </a:xfrm>
          <a:prstGeom prst="rect">
            <a:avLst/>
          </a:prstGeom>
          <a:noFill/>
          <a:ln>
            <a:noFill/>
          </a:ln>
        </p:spPr>
      </p:pic>
      <p:pic>
        <p:nvPicPr>
          <p:cNvPr id="1888" name="Google Shape;1888;p47"/>
          <p:cNvPicPr preferRelativeResize="0"/>
          <p:nvPr/>
        </p:nvPicPr>
        <p:blipFill rotWithShape="1">
          <a:blip r:embed="rId4">
            <a:alphaModFix/>
          </a:blip>
          <a:srcRect b="35204" l="15365" r="57843" t="44025"/>
          <a:stretch/>
        </p:blipFill>
        <p:spPr>
          <a:xfrm>
            <a:off x="1431387" y="3095580"/>
            <a:ext cx="1867254" cy="1447501"/>
          </a:xfrm>
          <a:prstGeom prst="rect">
            <a:avLst/>
          </a:prstGeom>
          <a:noFill/>
          <a:ln>
            <a:noFill/>
          </a:ln>
        </p:spPr>
      </p:pic>
      <p:pic>
        <p:nvPicPr>
          <p:cNvPr id="1889" name="Google Shape;1889;p47"/>
          <p:cNvPicPr preferRelativeResize="0"/>
          <p:nvPr/>
        </p:nvPicPr>
        <p:blipFill rotWithShape="1">
          <a:blip r:embed="rId5">
            <a:alphaModFix/>
          </a:blip>
          <a:srcRect b="20771" l="46050" r="31207" t="59394"/>
          <a:stretch/>
        </p:blipFill>
        <p:spPr>
          <a:xfrm>
            <a:off x="5916000" y="1320400"/>
            <a:ext cx="1533343" cy="1337298"/>
          </a:xfrm>
          <a:prstGeom prst="rect">
            <a:avLst/>
          </a:prstGeom>
          <a:noFill/>
          <a:ln>
            <a:noFill/>
          </a:ln>
        </p:spPr>
      </p:pic>
      <p:pic>
        <p:nvPicPr>
          <p:cNvPr id="1890" name="Google Shape;1890;p47"/>
          <p:cNvPicPr preferRelativeResize="0"/>
          <p:nvPr/>
        </p:nvPicPr>
        <p:blipFill>
          <a:blip r:embed="rId6">
            <a:alphaModFix/>
          </a:blip>
          <a:stretch>
            <a:fillRect/>
          </a:stretch>
        </p:blipFill>
        <p:spPr>
          <a:xfrm>
            <a:off x="5238010" y="3314200"/>
            <a:ext cx="2889326" cy="1010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48"/>
          <p:cNvSpPr txBox="1"/>
          <p:nvPr>
            <p:ph type="title"/>
          </p:nvPr>
        </p:nvSpPr>
        <p:spPr>
          <a:xfrm>
            <a:off x="716425" y="1176000"/>
            <a:ext cx="7701600" cy="27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ValueS in design</a:t>
            </a:r>
            <a:endParaRPr/>
          </a:p>
        </p:txBody>
      </p:sp>
      <p:grpSp>
        <p:nvGrpSpPr>
          <p:cNvPr id="1896" name="Google Shape;1896;p48"/>
          <p:cNvGrpSpPr/>
          <p:nvPr/>
        </p:nvGrpSpPr>
        <p:grpSpPr>
          <a:xfrm rot="-262133">
            <a:off x="6827331" y="725125"/>
            <a:ext cx="860611" cy="914405"/>
            <a:chOff x="7810695" y="2841266"/>
            <a:chExt cx="439111" cy="467132"/>
          </a:xfrm>
        </p:grpSpPr>
        <p:sp>
          <p:nvSpPr>
            <p:cNvPr id="1897" name="Google Shape;1897;p48"/>
            <p:cNvSpPr/>
            <p:nvPr/>
          </p:nvSpPr>
          <p:spPr>
            <a:xfrm>
              <a:off x="7810695" y="2841266"/>
              <a:ext cx="439111" cy="467132"/>
            </a:xfrm>
            <a:custGeom>
              <a:rect b="b" l="l" r="r" t="t"/>
              <a:pathLst>
                <a:path extrusionOk="0" h="15120" w="14213">
                  <a:moveTo>
                    <a:pt x="10609" y="1"/>
                  </a:moveTo>
                  <a:cubicBezTo>
                    <a:pt x="9698" y="1"/>
                    <a:pt x="8829" y="342"/>
                    <a:pt x="8162" y="963"/>
                  </a:cubicBezTo>
                  <a:cubicBezTo>
                    <a:pt x="7593" y="1489"/>
                    <a:pt x="7213" y="2177"/>
                    <a:pt x="7071" y="2929"/>
                  </a:cubicBezTo>
                  <a:lnTo>
                    <a:pt x="5195" y="4325"/>
                  </a:lnTo>
                  <a:cubicBezTo>
                    <a:pt x="4704" y="4082"/>
                    <a:pt x="4163" y="3955"/>
                    <a:pt x="3605" y="3955"/>
                  </a:cubicBezTo>
                  <a:cubicBezTo>
                    <a:pt x="1618" y="3955"/>
                    <a:pt x="1" y="5572"/>
                    <a:pt x="1" y="7560"/>
                  </a:cubicBezTo>
                  <a:cubicBezTo>
                    <a:pt x="1" y="9547"/>
                    <a:pt x="1618" y="11164"/>
                    <a:pt x="3605" y="11164"/>
                  </a:cubicBezTo>
                  <a:cubicBezTo>
                    <a:pt x="4163" y="11164"/>
                    <a:pt x="4704" y="11037"/>
                    <a:pt x="5195" y="10793"/>
                  </a:cubicBezTo>
                  <a:lnTo>
                    <a:pt x="7069" y="12193"/>
                  </a:lnTo>
                  <a:cubicBezTo>
                    <a:pt x="7198" y="12869"/>
                    <a:pt x="7521" y="13499"/>
                    <a:pt x="7999" y="14003"/>
                  </a:cubicBezTo>
                  <a:cubicBezTo>
                    <a:pt x="8132" y="14142"/>
                    <a:pt x="8298" y="14239"/>
                    <a:pt x="8482" y="14284"/>
                  </a:cubicBezTo>
                  <a:cubicBezTo>
                    <a:pt x="8572" y="14445"/>
                    <a:pt x="8704" y="14582"/>
                    <a:pt x="8876" y="14677"/>
                  </a:cubicBezTo>
                  <a:cubicBezTo>
                    <a:pt x="9405" y="14967"/>
                    <a:pt x="10003" y="15120"/>
                    <a:pt x="10608" y="15120"/>
                  </a:cubicBezTo>
                  <a:cubicBezTo>
                    <a:pt x="12595" y="15120"/>
                    <a:pt x="14212" y="13503"/>
                    <a:pt x="14212" y="11516"/>
                  </a:cubicBezTo>
                  <a:cubicBezTo>
                    <a:pt x="14212" y="9528"/>
                    <a:pt x="12595" y="7911"/>
                    <a:pt x="10608" y="7911"/>
                  </a:cubicBezTo>
                  <a:cubicBezTo>
                    <a:pt x="9674" y="7911"/>
                    <a:pt x="8798" y="8269"/>
                    <a:pt x="8135" y="8892"/>
                  </a:cubicBezTo>
                  <a:lnTo>
                    <a:pt x="7156" y="8161"/>
                  </a:lnTo>
                  <a:cubicBezTo>
                    <a:pt x="7223" y="7763"/>
                    <a:pt x="7223" y="7358"/>
                    <a:pt x="7156" y="6960"/>
                  </a:cubicBezTo>
                  <a:lnTo>
                    <a:pt x="8135" y="6229"/>
                  </a:lnTo>
                  <a:cubicBezTo>
                    <a:pt x="8798" y="6852"/>
                    <a:pt x="9674" y="7210"/>
                    <a:pt x="10608" y="7210"/>
                  </a:cubicBezTo>
                  <a:cubicBezTo>
                    <a:pt x="12595" y="7210"/>
                    <a:pt x="14212" y="5593"/>
                    <a:pt x="14212" y="3605"/>
                  </a:cubicBezTo>
                  <a:cubicBezTo>
                    <a:pt x="14212" y="2697"/>
                    <a:pt x="13871" y="1830"/>
                    <a:pt x="13256" y="1161"/>
                  </a:cubicBezTo>
                  <a:cubicBezTo>
                    <a:pt x="13126" y="1022"/>
                    <a:pt x="12963" y="922"/>
                    <a:pt x="12782" y="873"/>
                  </a:cubicBezTo>
                  <a:cubicBezTo>
                    <a:pt x="12694" y="705"/>
                    <a:pt x="12559" y="569"/>
                    <a:pt x="12393" y="474"/>
                  </a:cubicBezTo>
                  <a:cubicBezTo>
                    <a:pt x="11851" y="165"/>
                    <a:pt x="11234" y="1"/>
                    <a:pt x="10609" y="1"/>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8"/>
            <p:cNvSpPr/>
            <p:nvPr/>
          </p:nvSpPr>
          <p:spPr>
            <a:xfrm>
              <a:off x="7902484" y="2941026"/>
              <a:ext cx="191734" cy="269250"/>
            </a:xfrm>
            <a:custGeom>
              <a:rect b="b" l="l" r="r" t="t"/>
              <a:pathLst>
                <a:path extrusionOk="0" h="8715" w="6206">
                  <a:moveTo>
                    <a:pt x="5380" y="1"/>
                  </a:moveTo>
                  <a:lnTo>
                    <a:pt x="254" y="3824"/>
                  </a:lnTo>
                  <a:cubicBezTo>
                    <a:pt x="96" y="3943"/>
                    <a:pt x="0" y="4133"/>
                    <a:pt x="0" y="4332"/>
                  </a:cubicBezTo>
                  <a:cubicBezTo>
                    <a:pt x="0" y="4533"/>
                    <a:pt x="93" y="4721"/>
                    <a:pt x="254" y="4841"/>
                  </a:cubicBezTo>
                  <a:lnTo>
                    <a:pt x="5450" y="8714"/>
                  </a:lnTo>
                  <a:lnTo>
                    <a:pt x="6205" y="7697"/>
                  </a:lnTo>
                  <a:lnTo>
                    <a:pt x="1692" y="4332"/>
                  </a:lnTo>
                  <a:lnTo>
                    <a:pt x="6138" y="1018"/>
                  </a:lnTo>
                  <a:lnTo>
                    <a:pt x="5380" y="1"/>
                  </a:lnTo>
                  <a:close/>
                </a:path>
              </a:pathLst>
            </a:custGeom>
            <a:solidFill>
              <a:srgbClr val="F8E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8"/>
            <p:cNvSpPr/>
            <p:nvPr/>
          </p:nvSpPr>
          <p:spPr>
            <a:xfrm>
              <a:off x="7902484" y="2996043"/>
              <a:ext cx="113694" cy="154228"/>
            </a:xfrm>
            <a:custGeom>
              <a:rect b="b" l="l" r="r" t="t"/>
              <a:pathLst>
                <a:path extrusionOk="0" h="4992" w="3680">
                  <a:moveTo>
                    <a:pt x="2919" y="1"/>
                  </a:moveTo>
                  <a:lnTo>
                    <a:pt x="254" y="1987"/>
                  </a:lnTo>
                  <a:cubicBezTo>
                    <a:pt x="93" y="2106"/>
                    <a:pt x="0" y="2296"/>
                    <a:pt x="0" y="2495"/>
                  </a:cubicBezTo>
                  <a:cubicBezTo>
                    <a:pt x="0" y="2696"/>
                    <a:pt x="96" y="2884"/>
                    <a:pt x="254" y="3004"/>
                  </a:cubicBezTo>
                  <a:lnTo>
                    <a:pt x="2919" y="4991"/>
                  </a:lnTo>
                  <a:cubicBezTo>
                    <a:pt x="3232" y="4706"/>
                    <a:pt x="3491" y="4362"/>
                    <a:pt x="3679" y="3976"/>
                  </a:cubicBezTo>
                  <a:lnTo>
                    <a:pt x="1693" y="2495"/>
                  </a:lnTo>
                  <a:lnTo>
                    <a:pt x="3679" y="1015"/>
                  </a:lnTo>
                  <a:cubicBezTo>
                    <a:pt x="3492" y="630"/>
                    <a:pt x="3232" y="286"/>
                    <a:pt x="2919"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8"/>
            <p:cNvSpPr/>
            <p:nvPr/>
          </p:nvSpPr>
          <p:spPr>
            <a:xfrm>
              <a:off x="7841899" y="2994691"/>
              <a:ext cx="160376" cy="160376"/>
            </a:xfrm>
            <a:custGeom>
              <a:rect b="b" l="l" r="r" t="t"/>
              <a:pathLst>
                <a:path extrusionOk="0" h="5191" w="5191">
                  <a:moveTo>
                    <a:pt x="2598" y="0"/>
                  </a:moveTo>
                  <a:cubicBezTo>
                    <a:pt x="2597" y="0"/>
                    <a:pt x="2596" y="0"/>
                    <a:pt x="2595" y="0"/>
                  </a:cubicBezTo>
                  <a:cubicBezTo>
                    <a:pt x="1162" y="0"/>
                    <a:pt x="0" y="1164"/>
                    <a:pt x="0" y="2595"/>
                  </a:cubicBezTo>
                  <a:cubicBezTo>
                    <a:pt x="0" y="4028"/>
                    <a:pt x="1161" y="5190"/>
                    <a:pt x="2595" y="5190"/>
                  </a:cubicBezTo>
                  <a:cubicBezTo>
                    <a:pt x="4026" y="5190"/>
                    <a:pt x="5190" y="4029"/>
                    <a:pt x="5190" y="2595"/>
                  </a:cubicBezTo>
                  <a:cubicBezTo>
                    <a:pt x="5190" y="1163"/>
                    <a:pt x="4029" y="0"/>
                    <a:pt x="2598" y="0"/>
                  </a:cubicBezTo>
                  <a:close/>
                </a:path>
              </a:pathLst>
            </a:custGeom>
            <a:solidFill>
              <a:srgbClr val="D5F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8"/>
            <p:cNvSpPr/>
            <p:nvPr/>
          </p:nvSpPr>
          <p:spPr>
            <a:xfrm>
              <a:off x="7841899" y="3008833"/>
              <a:ext cx="144465" cy="144496"/>
            </a:xfrm>
            <a:custGeom>
              <a:rect b="b" l="l" r="r" t="t"/>
              <a:pathLst>
                <a:path extrusionOk="0" h="4677" w="4676">
                  <a:moveTo>
                    <a:pt x="1043" y="1"/>
                  </a:moveTo>
                  <a:lnTo>
                    <a:pt x="1043" y="1"/>
                  </a:lnTo>
                  <a:cubicBezTo>
                    <a:pt x="409" y="473"/>
                    <a:pt x="0" y="1229"/>
                    <a:pt x="0" y="2081"/>
                  </a:cubicBezTo>
                  <a:cubicBezTo>
                    <a:pt x="0" y="3515"/>
                    <a:pt x="1162" y="4676"/>
                    <a:pt x="2595" y="4676"/>
                  </a:cubicBezTo>
                  <a:cubicBezTo>
                    <a:pt x="3445" y="4676"/>
                    <a:pt x="4200" y="4268"/>
                    <a:pt x="4676" y="3634"/>
                  </a:cubicBezTo>
                  <a:lnTo>
                    <a:pt x="4676" y="3634"/>
                  </a:lnTo>
                  <a:cubicBezTo>
                    <a:pt x="4242" y="3958"/>
                    <a:pt x="3703" y="4150"/>
                    <a:pt x="3122" y="4150"/>
                  </a:cubicBezTo>
                  <a:cubicBezTo>
                    <a:pt x="1687" y="4150"/>
                    <a:pt x="527" y="2986"/>
                    <a:pt x="527" y="1555"/>
                  </a:cubicBezTo>
                  <a:cubicBezTo>
                    <a:pt x="527" y="973"/>
                    <a:pt x="720" y="435"/>
                    <a:pt x="1043"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8"/>
            <p:cNvSpPr/>
            <p:nvPr/>
          </p:nvSpPr>
          <p:spPr>
            <a:xfrm>
              <a:off x="8058288" y="2872470"/>
              <a:ext cx="160376" cy="160376"/>
            </a:xfrm>
            <a:custGeom>
              <a:rect b="b" l="l" r="r" t="t"/>
              <a:pathLst>
                <a:path extrusionOk="0" h="5191" w="5191">
                  <a:moveTo>
                    <a:pt x="2595" y="0"/>
                  </a:moveTo>
                  <a:cubicBezTo>
                    <a:pt x="1164" y="0"/>
                    <a:pt x="0" y="1163"/>
                    <a:pt x="0" y="2595"/>
                  </a:cubicBezTo>
                  <a:cubicBezTo>
                    <a:pt x="0" y="4028"/>
                    <a:pt x="1162" y="5190"/>
                    <a:pt x="2595" y="5190"/>
                  </a:cubicBezTo>
                  <a:cubicBezTo>
                    <a:pt x="4028" y="5190"/>
                    <a:pt x="5190" y="4030"/>
                    <a:pt x="5190" y="2595"/>
                  </a:cubicBezTo>
                  <a:cubicBezTo>
                    <a:pt x="5190" y="1164"/>
                    <a:pt x="4028" y="0"/>
                    <a:pt x="2595" y="0"/>
                  </a:cubicBez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8"/>
            <p:cNvSpPr/>
            <p:nvPr/>
          </p:nvSpPr>
          <p:spPr>
            <a:xfrm>
              <a:off x="8058288" y="3116849"/>
              <a:ext cx="160376" cy="160376"/>
            </a:xfrm>
            <a:custGeom>
              <a:rect b="b" l="l" r="r" t="t"/>
              <a:pathLst>
                <a:path extrusionOk="0" h="5191" w="5191">
                  <a:moveTo>
                    <a:pt x="2595" y="1"/>
                  </a:moveTo>
                  <a:cubicBezTo>
                    <a:pt x="1164" y="1"/>
                    <a:pt x="0" y="1161"/>
                    <a:pt x="0" y="2596"/>
                  </a:cubicBezTo>
                  <a:cubicBezTo>
                    <a:pt x="0" y="4028"/>
                    <a:pt x="1162" y="5190"/>
                    <a:pt x="2595" y="5190"/>
                  </a:cubicBezTo>
                  <a:cubicBezTo>
                    <a:pt x="4028" y="5190"/>
                    <a:pt x="5190" y="4030"/>
                    <a:pt x="5190" y="2596"/>
                  </a:cubicBezTo>
                  <a:cubicBezTo>
                    <a:pt x="5190" y="1161"/>
                    <a:pt x="4028" y="1"/>
                    <a:pt x="2595" y="1"/>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8"/>
            <p:cNvSpPr/>
            <p:nvPr/>
          </p:nvSpPr>
          <p:spPr>
            <a:xfrm>
              <a:off x="8058226" y="2888257"/>
              <a:ext cx="144496" cy="144496"/>
            </a:xfrm>
            <a:custGeom>
              <a:rect b="b" l="l" r="r" t="t"/>
              <a:pathLst>
                <a:path extrusionOk="0" h="4677" w="4677">
                  <a:moveTo>
                    <a:pt x="1045" y="1"/>
                  </a:moveTo>
                  <a:lnTo>
                    <a:pt x="1045" y="1"/>
                  </a:lnTo>
                  <a:cubicBezTo>
                    <a:pt x="411" y="474"/>
                    <a:pt x="1" y="1229"/>
                    <a:pt x="1" y="2081"/>
                  </a:cubicBezTo>
                  <a:cubicBezTo>
                    <a:pt x="1" y="3516"/>
                    <a:pt x="1164" y="4676"/>
                    <a:pt x="2596" y="4676"/>
                  </a:cubicBezTo>
                  <a:cubicBezTo>
                    <a:pt x="3447" y="4676"/>
                    <a:pt x="4202" y="4266"/>
                    <a:pt x="4676" y="3632"/>
                  </a:cubicBezTo>
                  <a:lnTo>
                    <a:pt x="4676" y="3632"/>
                  </a:lnTo>
                  <a:cubicBezTo>
                    <a:pt x="4241" y="3958"/>
                    <a:pt x="3704" y="4148"/>
                    <a:pt x="3124" y="4148"/>
                  </a:cubicBezTo>
                  <a:cubicBezTo>
                    <a:pt x="1689" y="4148"/>
                    <a:pt x="529" y="2986"/>
                    <a:pt x="529" y="1553"/>
                  </a:cubicBezTo>
                  <a:cubicBezTo>
                    <a:pt x="529" y="973"/>
                    <a:pt x="720" y="435"/>
                    <a:pt x="1045"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8"/>
            <p:cNvSpPr/>
            <p:nvPr/>
          </p:nvSpPr>
          <p:spPr>
            <a:xfrm>
              <a:off x="8058226" y="3132606"/>
              <a:ext cx="144496" cy="144465"/>
            </a:xfrm>
            <a:custGeom>
              <a:rect b="b" l="l" r="r" t="t"/>
              <a:pathLst>
                <a:path extrusionOk="0" h="4676" w="4677">
                  <a:moveTo>
                    <a:pt x="1045" y="1"/>
                  </a:moveTo>
                  <a:lnTo>
                    <a:pt x="1045" y="1"/>
                  </a:lnTo>
                  <a:cubicBezTo>
                    <a:pt x="411" y="473"/>
                    <a:pt x="1" y="1229"/>
                    <a:pt x="1" y="2081"/>
                  </a:cubicBezTo>
                  <a:cubicBezTo>
                    <a:pt x="1" y="3515"/>
                    <a:pt x="1164" y="4676"/>
                    <a:pt x="2596" y="4676"/>
                  </a:cubicBezTo>
                  <a:cubicBezTo>
                    <a:pt x="3447" y="4676"/>
                    <a:pt x="4202" y="4268"/>
                    <a:pt x="4676" y="3633"/>
                  </a:cubicBezTo>
                  <a:lnTo>
                    <a:pt x="4676" y="3633"/>
                  </a:lnTo>
                  <a:cubicBezTo>
                    <a:pt x="4241" y="3957"/>
                    <a:pt x="3704" y="4149"/>
                    <a:pt x="3124" y="4149"/>
                  </a:cubicBezTo>
                  <a:cubicBezTo>
                    <a:pt x="1689" y="4149"/>
                    <a:pt x="529" y="2987"/>
                    <a:pt x="529" y="1555"/>
                  </a:cubicBezTo>
                  <a:cubicBezTo>
                    <a:pt x="529" y="973"/>
                    <a:pt x="720" y="434"/>
                    <a:pt x="1045"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8"/>
            <p:cNvSpPr/>
            <p:nvPr/>
          </p:nvSpPr>
          <p:spPr>
            <a:xfrm>
              <a:off x="7872053" y="3062042"/>
              <a:ext cx="12296" cy="20700"/>
            </a:xfrm>
            <a:custGeom>
              <a:rect b="b" l="l" r="r" t="t"/>
              <a:pathLst>
                <a:path extrusionOk="0" h="670" w="398">
                  <a:moveTo>
                    <a:pt x="200" y="1"/>
                  </a:moveTo>
                  <a:cubicBezTo>
                    <a:pt x="91" y="1"/>
                    <a:pt x="1" y="89"/>
                    <a:pt x="1" y="198"/>
                  </a:cubicBezTo>
                  <a:lnTo>
                    <a:pt x="1" y="472"/>
                  </a:lnTo>
                  <a:cubicBezTo>
                    <a:pt x="1" y="580"/>
                    <a:pt x="89" y="669"/>
                    <a:pt x="200" y="669"/>
                  </a:cubicBezTo>
                  <a:cubicBezTo>
                    <a:pt x="308" y="669"/>
                    <a:pt x="397" y="583"/>
                    <a:pt x="397" y="472"/>
                  </a:cubicBezTo>
                  <a:lnTo>
                    <a:pt x="397" y="198"/>
                  </a:lnTo>
                  <a:cubicBezTo>
                    <a:pt x="397" y="89"/>
                    <a:pt x="308" y="1"/>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8"/>
            <p:cNvSpPr/>
            <p:nvPr/>
          </p:nvSpPr>
          <p:spPr>
            <a:xfrm>
              <a:off x="7959764" y="3062042"/>
              <a:ext cx="12265" cy="20700"/>
            </a:xfrm>
            <a:custGeom>
              <a:rect b="b" l="l" r="r" t="t"/>
              <a:pathLst>
                <a:path extrusionOk="0" h="670" w="397">
                  <a:moveTo>
                    <a:pt x="198" y="1"/>
                  </a:moveTo>
                  <a:cubicBezTo>
                    <a:pt x="90" y="1"/>
                    <a:pt x="1" y="89"/>
                    <a:pt x="1" y="198"/>
                  </a:cubicBezTo>
                  <a:lnTo>
                    <a:pt x="1" y="472"/>
                  </a:lnTo>
                  <a:cubicBezTo>
                    <a:pt x="1" y="580"/>
                    <a:pt x="89" y="669"/>
                    <a:pt x="198" y="669"/>
                  </a:cubicBezTo>
                  <a:cubicBezTo>
                    <a:pt x="307" y="669"/>
                    <a:pt x="397" y="583"/>
                    <a:pt x="397" y="472"/>
                  </a:cubicBezTo>
                  <a:lnTo>
                    <a:pt x="397" y="198"/>
                  </a:lnTo>
                  <a:cubicBezTo>
                    <a:pt x="397" y="89"/>
                    <a:pt x="307" y="1"/>
                    <a:pt x="1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8"/>
            <p:cNvSpPr/>
            <p:nvPr/>
          </p:nvSpPr>
          <p:spPr>
            <a:xfrm>
              <a:off x="7903720" y="3070167"/>
              <a:ext cx="36703" cy="17456"/>
            </a:xfrm>
            <a:custGeom>
              <a:rect b="b" l="l" r="r" t="t"/>
              <a:pathLst>
                <a:path extrusionOk="0" h="565" w="1188">
                  <a:moveTo>
                    <a:pt x="223" y="1"/>
                  </a:moveTo>
                  <a:cubicBezTo>
                    <a:pt x="177" y="1"/>
                    <a:pt x="131" y="17"/>
                    <a:pt x="93" y="50"/>
                  </a:cubicBezTo>
                  <a:cubicBezTo>
                    <a:pt x="11" y="121"/>
                    <a:pt x="0" y="246"/>
                    <a:pt x="74" y="329"/>
                  </a:cubicBezTo>
                  <a:cubicBezTo>
                    <a:pt x="207" y="480"/>
                    <a:pt x="397" y="565"/>
                    <a:pt x="597" y="565"/>
                  </a:cubicBezTo>
                  <a:cubicBezTo>
                    <a:pt x="798" y="565"/>
                    <a:pt x="988" y="480"/>
                    <a:pt x="1121" y="329"/>
                  </a:cubicBezTo>
                  <a:cubicBezTo>
                    <a:pt x="1188" y="246"/>
                    <a:pt x="1180" y="122"/>
                    <a:pt x="1098" y="50"/>
                  </a:cubicBezTo>
                  <a:cubicBezTo>
                    <a:pt x="1060" y="18"/>
                    <a:pt x="1014" y="1"/>
                    <a:pt x="967" y="1"/>
                  </a:cubicBezTo>
                  <a:cubicBezTo>
                    <a:pt x="912" y="1"/>
                    <a:pt x="858" y="24"/>
                    <a:pt x="820" y="68"/>
                  </a:cubicBezTo>
                  <a:cubicBezTo>
                    <a:pt x="763" y="134"/>
                    <a:pt x="681" y="172"/>
                    <a:pt x="596" y="172"/>
                  </a:cubicBezTo>
                  <a:cubicBezTo>
                    <a:pt x="509" y="172"/>
                    <a:pt x="427" y="134"/>
                    <a:pt x="371" y="68"/>
                  </a:cubicBezTo>
                  <a:cubicBezTo>
                    <a:pt x="332" y="24"/>
                    <a:pt x="278" y="1"/>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8"/>
            <p:cNvSpPr/>
            <p:nvPr/>
          </p:nvSpPr>
          <p:spPr>
            <a:xfrm>
              <a:off x="8088503" y="2939852"/>
              <a:ext cx="12265" cy="20669"/>
            </a:xfrm>
            <a:custGeom>
              <a:rect b="b" l="l" r="r" t="t"/>
              <a:pathLst>
                <a:path extrusionOk="0" h="669" w="397">
                  <a:moveTo>
                    <a:pt x="199" y="0"/>
                  </a:moveTo>
                  <a:cubicBezTo>
                    <a:pt x="89" y="0"/>
                    <a:pt x="0" y="90"/>
                    <a:pt x="0" y="197"/>
                  </a:cubicBezTo>
                  <a:lnTo>
                    <a:pt x="0" y="471"/>
                  </a:lnTo>
                  <a:cubicBezTo>
                    <a:pt x="0" y="579"/>
                    <a:pt x="89" y="669"/>
                    <a:pt x="199" y="669"/>
                  </a:cubicBezTo>
                  <a:cubicBezTo>
                    <a:pt x="307" y="669"/>
                    <a:pt x="397" y="582"/>
                    <a:pt x="397" y="471"/>
                  </a:cubicBezTo>
                  <a:lnTo>
                    <a:pt x="397" y="197"/>
                  </a:lnTo>
                  <a:cubicBezTo>
                    <a:pt x="397" y="90"/>
                    <a:pt x="308"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8"/>
            <p:cNvSpPr/>
            <p:nvPr/>
          </p:nvSpPr>
          <p:spPr>
            <a:xfrm>
              <a:off x="8176214" y="2939852"/>
              <a:ext cx="12265" cy="20669"/>
            </a:xfrm>
            <a:custGeom>
              <a:rect b="b" l="l" r="r" t="t"/>
              <a:pathLst>
                <a:path extrusionOk="0" h="669" w="397">
                  <a:moveTo>
                    <a:pt x="197" y="0"/>
                  </a:moveTo>
                  <a:cubicBezTo>
                    <a:pt x="87" y="0"/>
                    <a:pt x="0" y="90"/>
                    <a:pt x="0" y="197"/>
                  </a:cubicBezTo>
                  <a:lnTo>
                    <a:pt x="0" y="471"/>
                  </a:lnTo>
                  <a:cubicBezTo>
                    <a:pt x="0" y="579"/>
                    <a:pt x="87" y="669"/>
                    <a:pt x="197" y="669"/>
                  </a:cubicBezTo>
                  <a:cubicBezTo>
                    <a:pt x="307" y="669"/>
                    <a:pt x="396" y="582"/>
                    <a:pt x="396" y="471"/>
                  </a:cubicBezTo>
                  <a:lnTo>
                    <a:pt x="396" y="197"/>
                  </a:lnTo>
                  <a:cubicBezTo>
                    <a:pt x="396" y="90"/>
                    <a:pt x="308" y="0"/>
                    <a:pt x="1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8"/>
            <p:cNvSpPr/>
            <p:nvPr/>
          </p:nvSpPr>
          <p:spPr>
            <a:xfrm>
              <a:off x="8120109" y="2948008"/>
              <a:ext cx="36796" cy="17517"/>
            </a:xfrm>
            <a:custGeom>
              <a:rect b="b" l="l" r="r" t="t"/>
              <a:pathLst>
                <a:path extrusionOk="0" h="567" w="1191">
                  <a:moveTo>
                    <a:pt x="222" y="0"/>
                  </a:moveTo>
                  <a:cubicBezTo>
                    <a:pt x="176" y="0"/>
                    <a:pt x="129" y="17"/>
                    <a:pt x="92" y="50"/>
                  </a:cubicBezTo>
                  <a:cubicBezTo>
                    <a:pt x="9" y="120"/>
                    <a:pt x="0" y="246"/>
                    <a:pt x="74" y="328"/>
                  </a:cubicBezTo>
                  <a:cubicBezTo>
                    <a:pt x="205" y="479"/>
                    <a:pt x="397" y="566"/>
                    <a:pt x="597" y="566"/>
                  </a:cubicBezTo>
                  <a:cubicBezTo>
                    <a:pt x="796" y="566"/>
                    <a:pt x="987" y="479"/>
                    <a:pt x="1121" y="328"/>
                  </a:cubicBezTo>
                  <a:cubicBezTo>
                    <a:pt x="1191" y="246"/>
                    <a:pt x="1183" y="120"/>
                    <a:pt x="1101" y="50"/>
                  </a:cubicBezTo>
                  <a:cubicBezTo>
                    <a:pt x="1062" y="17"/>
                    <a:pt x="1014" y="1"/>
                    <a:pt x="967" y="1"/>
                  </a:cubicBezTo>
                  <a:cubicBezTo>
                    <a:pt x="912" y="1"/>
                    <a:pt x="857" y="24"/>
                    <a:pt x="818" y="68"/>
                  </a:cubicBezTo>
                  <a:cubicBezTo>
                    <a:pt x="763" y="134"/>
                    <a:pt x="681" y="171"/>
                    <a:pt x="594" y="171"/>
                  </a:cubicBezTo>
                  <a:cubicBezTo>
                    <a:pt x="509" y="171"/>
                    <a:pt x="427" y="134"/>
                    <a:pt x="370" y="68"/>
                  </a:cubicBezTo>
                  <a:cubicBezTo>
                    <a:pt x="332" y="23"/>
                    <a:pt x="277"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8"/>
            <p:cNvSpPr/>
            <p:nvPr/>
          </p:nvSpPr>
          <p:spPr>
            <a:xfrm>
              <a:off x="8088441" y="3184170"/>
              <a:ext cx="12296" cy="20731"/>
            </a:xfrm>
            <a:custGeom>
              <a:rect b="b" l="l" r="r" t="t"/>
              <a:pathLst>
                <a:path extrusionOk="0" h="671" w="398">
                  <a:moveTo>
                    <a:pt x="198" y="1"/>
                  </a:moveTo>
                  <a:cubicBezTo>
                    <a:pt x="91" y="1"/>
                    <a:pt x="1" y="89"/>
                    <a:pt x="1" y="200"/>
                  </a:cubicBezTo>
                  <a:lnTo>
                    <a:pt x="1" y="473"/>
                  </a:lnTo>
                  <a:cubicBezTo>
                    <a:pt x="1" y="581"/>
                    <a:pt x="89" y="671"/>
                    <a:pt x="198" y="671"/>
                  </a:cubicBezTo>
                  <a:cubicBezTo>
                    <a:pt x="309" y="669"/>
                    <a:pt x="397" y="581"/>
                    <a:pt x="397" y="473"/>
                  </a:cubicBezTo>
                  <a:lnTo>
                    <a:pt x="397" y="200"/>
                  </a:lnTo>
                  <a:cubicBezTo>
                    <a:pt x="397" y="91"/>
                    <a:pt x="309" y="1"/>
                    <a:pt x="1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8"/>
            <p:cNvSpPr/>
            <p:nvPr/>
          </p:nvSpPr>
          <p:spPr>
            <a:xfrm>
              <a:off x="8176121" y="3184170"/>
              <a:ext cx="12265" cy="20731"/>
            </a:xfrm>
            <a:custGeom>
              <a:rect b="b" l="l" r="r" t="t"/>
              <a:pathLst>
                <a:path extrusionOk="0" h="671" w="397">
                  <a:moveTo>
                    <a:pt x="199" y="1"/>
                  </a:moveTo>
                  <a:cubicBezTo>
                    <a:pt x="90" y="1"/>
                    <a:pt x="0" y="89"/>
                    <a:pt x="0" y="200"/>
                  </a:cubicBezTo>
                  <a:lnTo>
                    <a:pt x="0" y="473"/>
                  </a:lnTo>
                  <a:cubicBezTo>
                    <a:pt x="0" y="581"/>
                    <a:pt x="88" y="671"/>
                    <a:pt x="199" y="671"/>
                  </a:cubicBezTo>
                  <a:cubicBezTo>
                    <a:pt x="310" y="669"/>
                    <a:pt x="396" y="581"/>
                    <a:pt x="396" y="473"/>
                  </a:cubicBezTo>
                  <a:lnTo>
                    <a:pt x="396" y="200"/>
                  </a:lnTo>
                  <a:cubicBezTo>
                    <a:pt x="396" y="91"/>
                    <a:pt x="310" y="1"/>
                    <a:pt x="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8"/>
            <p:cNvSpPr/>
            <p:nvPr/>
          </p:nvSpPr>
          <p:spPr>
            <a:xfrm>
              <a:off x="8120047" y="3192388"/>
              <a:ext cx="36765" cy="17487"/>
            </a:xfrm>
            <a:custGeom>
              <a:rect b="b" l="l" r="r" t="t"/>
              <a:pathLst>
                <a:path extrusionOk="0" h="566" w="1190">
                  <a:moveTo>
                    <a:pt x="223" y="1"/>
                  </a:moveTo>
                  <a:cubicBezTo>
                    <a:pt x="176" y="1"/>
                    <a:pt x="130" y="17"/>
                    <a:pt x="92" y="50"/>
                  </a:cubicBezTo>
                  <a:cubicBezTo>
                    <a:pt x="10" y="121"/>
                    <a:pt x="1" y="246"/>
                    <a:pt x="73" y="329"/>
                  </a:cubicBezTo>
                  <a:cubicBezTo>
                    <a:pt x="211" y="486"/>
                    <a:pt x="404" y="566"/>
                    <a:pt x="596" y="566"/>
                  </a:cubicBezTo>
                  <a:cubicBezTo>
                    <a:pt x="788" y="566"/>
                    <a:pt x="980" y="487"/>
                    <a:pt x="1118" y="329"/>
                  </a:cubicBezTo>
                  <a:cubicBezTo>
                    <a:pt x="1190" y="246"/>
                    <a:pt x="1182" y="121"/>
                    <a:pt x="1100" y="50"/>
                  </a:cubicBezTo>
                  <a:cubicBezTo>
                    <a:pt x="1062" y="17"/>
                    <a:pt x="1016" y="1"/>
                    <a:pt x="969" y="1"/>
                  </a:cubicBezTo>
                  <a:cubicBezTo>
                    <a:pt x="914" y="1"/>
                    <a:pt x="859" y="24"/>
                    <a:pt x="820" y="68"/>
                  </a:cubicBezTo>
                  <a:cubicBezTo>
                    <a:pt x="761" y="136"/>
                    <a:pt x="678" y="170"/>
                    <a:pt x="595" y="170"/>
                  </a:cubicBezTo>
                  <a:cubicBezTo>
                    <a:pt x="513" y="170"/>
                    <a:pt x="430" y="136"/>
                    <a:pt x="370" y="68"/>
                  </a:cubicBezTo>
                  <a:cubicBezTo>
                    <a:pt x="332" y="24"/>
                    <a:pt x="278" y="1"/>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8"/>
            <p:cNvSpPr/>
            <p:nvPr/>
          </p:nvSpPr>
          <p:spPr>
            <a:xfrm>
              <a:off x="7835875" y="2866445"/>
              <a:ext cx="388999" cy="417052"/>
            </a:xfrm>
            <a:custGeom>
              <a:rect b="b" l="l" r="r" t="t"/>
              <a:pathLst>
                <a:path extrusionOk="0" h="13499" w="12591">
                  <a:moveTo>
                    <a:pt x="7012" y="3052"/>
                  </a:moveTo>
                  <a:cubicBezTo>
                    <a:pt x="7041" y="3354"/>
                    <a:pt x="7121" y="3668"/>
                    <a:pt x="7256" y="3958"/>
                  </a:cubicBezTo>
                  <a:lnTo>
                    <a:pt x="5261" y="5445"/>
                  </a:lnTo>
                  <a:cubicBezTo>
                    <a:pt x="5125" y="5188"/>
                    <a:pt x="4948" y="4950"/>
                    <a:pt x="4739" y="4747"/>
                  </a:cubicBezTo>
                  <a:lnTo>
                    <a:pt x="7012" y="3052"/>
                  </a:lnTo>
                  <a:close/>
                  <a:moveTo>
                    <a:pt x="2790" y="4349"/>
                  </a:moveTo>
                  <a:cubicBezTo>
                    <a:pt x="4111" y="4349"/>
                    <a:pt x="5188" y="5423"/>
                    <a:pt x="5188" y="6746"/>
                  </a:cubicBezTo>
                  <a:cubicBezTo>
                    <a:pt x="5188" y="8070"/>
                    <a:pt x="4114" y="9145"/>
                    <a:pt x="2790" y="9145"/>
                  </a:cubicBezTo>
                  <a:cubicBezTo>
                    <a:pt x="1468" y="9144"/>
                    <a:pt x="391" y="8068"/>
                    <a:pt x="391" y="6746"/>
                  </a:cubicBezTo>
                  <a:cubicBezTo>
                    <a:pt x="391" y="5426"/>
                    <a:pt x="1467" y="4349"/>
                    <a:pt x="2790" y="4349"/>
                  </a:cubicBezTo>
                  <a:close/>
                  <a:moveTo>
                    <a:pt x="5261" y="8046"/>
                  </a:moveTo>
                  <a:lnTo>
                    <a:pt x="7256" y="9532"/>
                  </a:lnTo>
                  <a:cubicBezTo>
                    <a:pt x="7124" y="9817"/>
                    <a:pt x="7042" y="10125"/>
                    <a:pt x="7012" y="10439"/>
                  </a:cubicBezTo>
                  <a:lnTo>
                    <a:pt x="4739" y="8744"/>
                  </a:lnTo>
                  <a:cubicBezTo>
                    <a:pt x="4948" y="8541"/>
                    <a:pt x="5125" y="8303"/>
                    <a:pt x="5261" y="8046"/>
                  </a:cubicBezTo>
                  <a:close/>
                  <a:moveTo>
                    <a:pt x="9797" y="1"/>
                  </a:moveTo>
                  <a:cubicBezTo>
                    <a:pt x="8333" y="1"/>
                    <a:pt x="7130" y="1132"/>
                    <a:pt x="7012" y="2564"/>
                  </a:cubicBezTo>
                  <a:lnTo>
                    <a:pt x="4432" y="4488"/>
                  </a:lnTo>
                  <a:cubicBezTo>
                    <a:pt x="3973" y="4153"/>
                    <a:pt x="3405" y="3955"/>
                    <a:pt x="2793" y="3955"/>
                  </a:cubicBezTo>
                  <a:cubicBezTo>
                    <a:pt x="1253" y="3955"/>
                    <a:pt x="1" y="5207"/>
                    <a:pt x="1" y="6748"/>
                  </a:cubicBezTo>
                  <a:cubicBezTo>
                    <a:pt x="1" y="8288"/>
                    <a:pt x="1253" y="9541"/>
                    <a:pt x="2793" y="9541"/>
                  </a:cubicBezTo>
                  <a:cubicBezTo>
                    <a:pt x="3406" y="9541"/>
                    <a:pt x="3973" y="9343"/>
                    <a:pt x="4432" y="9009"/>
                  </a:cubicBezTo>
                  <a:lnTo>
                    <a:pt x="7012" y="10932"/>
                  </a:lnTo>
                  <a:cubicBezTo>
                    <a:pt x="7065" y="11568"/>
                    <a:pt x="7331" y="12165"/>
                    <a:pt x="7775" y="12630"/>
                  </a:cubicBezTo>
                  <a:cubicBezTo>
                    <a:pt x="7814" y="12670"/>
                    <a:pt x="7867" y="12691"/>
                    <a:pt x="7919" y="12691"/>
                  </a:cubicBezTo>
                  <a:cubicBezTo>
                    <a:pt x="7968" y="12691"/>
                    <a:pt x="8017" y="12673"/>
                    <a:pt x="8056" y="12637"/>
                  </a:cubicBezTo>
                  <a:cubicBezTo>
                    <a:pt x="8134" y="12563"/>
                    <a:pt x="8139" y="12437"/>
                    <a:pt x="8064" y="12356"/>
                  </a:cubicBezTo>
                  <a:cubicBezTo>
                    <a:pt x="7667" y="11940"/>
                    <a:pt x="7431" y="11397"/>
                    <a:pt x="7404" y="10813"/>
                  </a:cubicBezTo>
                  <a:cubicBezTo>
                    <a:pt x="7341" y="9444"/>
                    <a:pt x="8438" y="8306"/>
                    <a:pt x="9799" y="8306"/>
                  </a:cubicBezTo>
                  <a:cubicBezTo>
                    <a:pt x="11121" y="8306"/>
                    <a:pt x="12198" y="9380"/>
                    <a:pt x="12198" y="10704"/>
                  </a:cubicBezTo>
                  <a:cubicBezTo>
                    <a:pt x="12198" y="12026"/>
                    <a:pt x="11122" y="13102"/>
                    <a:pt x="9799" y="13102"/>
                  </a:cubicBezTo>
                  <a:cubicBezTo>
                    <a:pt x="9396" y="13102"/>
                    <a:pt x="8998" y="13002"/>
                    <a:pt x="8647" y="12809"/>
                  </a:cubicBezTo>
                  <a:cubicBezTo>
                    <a:pt x="8617" y="12793"/>
                    <a:pt x="8585" y="12785"/>
                    <a:pt x="8552" y="12785"/>
                  </a:cubicBezTo>
                  <a:cubicBezTo>
                    <a:pt x="8482" y="12785"/>
                    <a:pt x="8414" y="12822"/>
                    <a:pt x="8378" y="12887"/>
                  </a:cubicBezTo>
                  <a:cubicBezTo>
                    <a:pt x="8325" y="12983"/>
                    <a:pt x="8361" y="13104"/>
                    <a:pt x="8456" y="13156"/>
                  </a:cubicBezTo>
                  <a:cubicBezTo>
                    <a:pt x="8865" y="13381"/>
                    <a:pt x="9329" y="13499"/>
                    <a:pt x="9799" y="13499"/>
                  </a:cubicBezTo>
                  <a:cubicBezTo>
                    <a:pt x="11339" y="13499"/>
                    <a:pt x="12591" y="12247"/>
                    <a:pt x="12591" y="10707"/>
                  </a:cubicBezTo>
                  <a:cubicBezTo>
                    <a:pt x="12591" y="9166"/>
                    <a:pt x="11339" y="7913"/>
                    <a:pt x="9799" y="7913"/>
                  </a:cubicBezTo>
                  <a:cubicBezTo>
                    <a:pt x="8818" y="7913"/>
                    <a:pt x="7953" y="8421"/>
                    <a:pt x="7454" y="9190"/>
                  </a:cubicBezTo>
                  <a:lnTo>
                    <a:pt x="5430" y="7679"/>
                  </a:lnTo>
                  <a:cubicBezTo>
                    <a:pt x="5635" y="7096"/>
                    <a:pt x="5647" y="6438"/>
                    <a:pt x="5430" y="5825"/>
                  </a:cubicBezTo>
                  <a:lnTo>
                    <a:pt x="7454" y="4314"/>
                  </a:lnTo>
                  <a:cubicBezTo>
                    <a:pt x="7947" y="5076"/>
                    <a:pt x="8813" y="5586"/>
                    <a:pt x="9794" y="5586"/>
                  </a:cubicBezTo>
                  <a:cubicBezTo>
                    <a:pt x="11335" y="5586"/>
                    <a:pt x="12588" y="4332"/>
                    <a:pt x="12588" y="2792"/>
                  </a:cubicBezTo>
                  <a:cubicBezTo>
                    <a:pt x="12588" y="2087"/>
                    <a:pt x="12325" y="1414"/>
                    <a:pt x="11848" y="898"/>
                  </a:cubicBezTo>
                  <a:cubicBezTo>
                    <a:pt x="11808" y="856"/>
                    <a:pt x="11755" y="835"/>
                    <a:pt x="11702" y="835"/>
                  </a:cubicBezTo>
                  <a:cubicBezTo>
                    <a:pt x="11654" y="835"/>
                    <a:pt x="11606" y="852"/>
                    <a:pt x="11569" y="888"/>
                  </a:cubicBezTo>
                  <a:cubicBezTo>
                    <a:pt x="11489" y="963"/>
                    <a:pt x="11483" y="1085"/>
                    <a:pt x="11557" y="1166"/>
                  </a:cubicBezTo>
                  <a:cubicBezTo>
                    <a:pt x="11967" y="1612"/>
                    <a:pt x="12193" y="2186"/>
                    <a:pt x="12193" y="2792"/>
                  </a:cubicBezTo>
                  <a:cubicBezTo>
                    <a:pt x="12193" y="4114"/>
                    <a:pt x="11118" y="5191"/>
                    <a:pt x="9794" y="5191"/>
                  </a:cubicBezTo>
                  <a:cubicBezTo>
                    <a:pt x="8433" y="5191"/>
                    <a:pt x="7334" y="4051"/>
                    <a:pt x="7400" y="2678"/>
                  </a:cubicBezTo>
                  <a:cubicBezTo>
                    <a:pt x="7460" y="1408"/>
                    <a:pt x="8511" y="396"/>
                    <a:pt x="9794" y="396"/>
                  </a:cubicBezTo>
                  <a:cubicBezTo>
                    <a:pt x="10211" y="396"/>
                    <a:pt x="10621" y="504"/>
                    <a:pt x="10982" y="710"/>
                  </a:cubicBezTo>
                  <a:cubicBezTo>
                    <a:pt x="11013" y="727"/>
                    <a:pt x="11047" y="736"/>
                    <a:pt x="11080" y="736"/>
                  </a:cubicBezTo>
                  <a:cubicBezTo>
                    <a:pt x="11148" y="736"/>
                    <a:pt x="11215" y="700"/>
                    <a:pt x="11251" y="637"/>
                  </a:cubicBezTo>
                  <a:cubicBezTo>
                    <a:pt x="11305" y="541"/>
                    <a:pt x="11272" y="421"/>
                    <a:pt x="11178" y="367"/>
                  </a:cubicBezTo>
                  <a:cubicBezTo>
                    <a:pt x="10759" y="128"/>
                    <a:pt x="10280" y="1"/>
                    <a:pt x="9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6" name="Google Shape;1916;p48"/>
          <p:cNvGrpSpPr/>
          <p:nvPr/>
        </p:nvGrpSpPr>
        <p:grpSpPr>
          <a:xfrm rot="-340160">
            <a:off x="438791" y="1408944"/>
            <a:ext cx="645455" cy="914401"/>
            <a:chOff x="7923370" y="3496642"/>
            <a:chExt cx="326653" cy="467132"/>
          </a:xfrm>
        </p:grpSpPr>
        <p:sp>
          <p:nvSpPr>
            <p:cNvPr id="1917" name="Google Shape;1917;p48"/>
            <p:cNvSpPr/>
            <p:nvPr/>
          </p:nvSpPr>
          <p:spPr>
            <a:xfrm>
              <a:off x="7923370" y="3496642"/>
              <a:ext cx="326653" cy="467132"/>
            </a:xfrm>
            <a:custGeom>
              <a:rect b="b" l="l" r="r" t="t"/>
              <a:pathLst>
                <a:path extrusionOk="0" h="15120" w="10573">
                  <a:moveTo>
                    <a:pt x="5287" y="0"/>
                  </a:moveTo>
                  <a:cubicBezTo>
                    <a:pt x="4641" y="0"/>
                    <a:pt x="4016" y="133"/>
                    <a:pt x="3430" y="396"/>
                  </a:cubicBezTo>
                  <a:cubicBezTo>
                    <a:pt x="3271" y="467"/>
                    <a:pt x="3138" y="576"/>
                    <a:pt x="3035" y="710"/>
                  </a:cubicBezTo>
                  <a:cubicBezTo>
                    <a:pt x="2866" y="733"/>
                    <a:pt x="2707" y="797"/>
                    <a:pt x="2567" y="900"/>
                  </a:cubicBezTo>
                  <a:cubicBezTo>
                    <a:pt x="2012" y="1315"/>
                    <a:pt x="1553" y="1858"/>
                    <a:pt x="1238" y="2474"/>
                  </a:cubicBezTo>
                  <a:cubicBezTo>
                    <a:pt x="1014" y="2910"/>
                    <a:pt x="865" y="3374"/>
                    <a:pt x="791" y="3854"/>
                  </a:cubicBezTo>
                  <a:cubicBezTo>
                    <a:pt x="311" y="4170"/>
                    <a:pt x="0" y="4717"/>
                    <a:pt x="0" y="5315"/>
                  </a:cubicBezTo>
                  <a:cubicBezTo>
                    <a:pt x="0" y="5716"/>
                    <a:pt x="141" y="6110"/>
                    <a:pt x="395" y="6419"/>
                  </a:cubicBezTo>
                  <a:cubicBezTo>
                    <a:pt x="497" y="6542"/>
                    <a:pt x="612" y="6650"/>
                    <a:pt x="739" y="6741"/>
                  </a:cubicBezTo>
                  <a:lnTo>
                    <a:pt x="739" y="7975"/>
                  </a:lnTo>
                  <a:cubicBezTo>
                    <a:pt x="739" y="9010"/>
                    <a:pt x="1096" y="10022"/>
                    <a:pt x="1747" y="10828"/>
                  </a:cubicBezTo>
                  <a:cubicBezTo>
                    <a:pt x="2057" y="11213"/>
                    <a:pt x="2429" y="11545"/>
                    <a:pt x="2842" y="11808"/>
                  </a:cubicBezTo>
                  <a:cubicBezTo>
                    <a:pt x="2172" y="12203"/>
                    <a:pt x="1719" y="12931"/>
                    <a:pt x="1719" y="13763"/>
                  </a:cubicBezTo>
                  <a:cubicBezTo>
                    <a:pt x="1719" y="14509"/>
                    <a:pt x="2326" y="15119"/>
                    <a:pt x="3074" y="15119"/>
                  </a:cubicBezTo>
                  <a:lnTo>
                    <a:pt x="7498" y="15119"/>
                  </a:lnTo>
                  <a:cubicBezTo>
                    <a:pt x="8245" y="15119"/>
                    <a:pt x="8853" y="14510"/>
                    <a:pt x="8853" y="13763"/>
                  </a:cubicBezTo>
                  <a:cubicBezTo>
                    <a:pt x="8853" y="12930"/>
                    <a:pt x="8399" y="12200"/>
                    <a:pt x="7729" y="11808"/>
                  </a:cubicBezTo>
                  <a:cubicBezTo>
                    <a:pt x="8142" y="11545"/>
                    <a:pt x="8515" y="11213"/>
                    <a:pt x="8824" y="10828"/>
                  </a:cubicBezTo>
                  <a:cubicBezTo>
                    <a:pt x="9475" y="10022"/>
                    <a:pt x="9832" y="9010"/>
                    <a:pt x="9832" y="7975"/>
                  </a:cubicBezTo>
                  <a:lnTo>
                    <a:pt x="9832" y="6741"/>
                  </a:lnTo>
                  <a:cubicBezTo>
                    <a:pt x="9959" y="6651"/>
                    <a:pt x="10078" y="6543"/>
                    <a:pt x="10176" y="6419"/>
                  </a:cubicBezTo>
                  <a:cubicBezTo>
                    <a:pt x="10430" y="6110"/>
                    <a:pt x="10571" y="5716"/>
                    <a:pt x="10571" y="5315"/>
                  </a:cubicBezTo>
                  <a:cubicBezTo>
                    <a:pt x="10573" y="4717"/>
                    <a:pt x="10263" y="4171"/>
                    <a:pt x="9781" y="3854"/>
                  </a:cubicBezTo>
                  <a:cubicBezTo>
                    <a:pt x="9632" y="2875"/>
                    <a:pt x="9167" y="1974"/>
                    <a:pt x="8441" y="1274"/>
                  </a:cubicBezTo>
                  <a:cubicBezTo>
                    <a:pt x="7589" y="452"/>
                    <a:pt x="6469" y="0"/>
                    <a:pt x="5287" y="0"/>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8"/>
            <p:cNvSpPr/>
            <p:nvPr/>
          </p:nvSpPr>
          <p:spPr>
            <a:xfrm>
              <a:off x="8067000" y="3814304"/>
              <a:ext cx="39515" cy="76094"/>
            </a:xfrm>
            <a:custGeom>
              <a:rect b="b" l="l" r="r" t="t"/>
              <a:pathLst>
                <a:path extrusionOk="0" h="2463" w="1279">
                  <a:moveTo>
                    <a:pt x="1" y="0"/>
                  </a:moveTo>
                  <a:lnTo>
                    <a:pt x="1" y="2462"/>
                  </a:lnTo>
                  <a:lnTo>
                    <a:pt x="1278" y="2462"/>
                  </a:lnTo>
                  <a:lnTo>
                    <a:pt x="12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8"/>
            <p:cNvSpPr/>
            <p:nvPr/>
          </p:nvSpPr>
          <p:spPr>
            <a:xfrm>
              <a:off x="7977374" y="3660849"/>
              <a:ext cx="218675" cy="191456"/>
            </a:xfrm>
            <a:custGeom>
              <a:rect b="b" l="l" r="r" t="t"/>
              <a:pathLst>
                <a:path extrusionOk="0" h="6197" w="7078">
                  <a:moveTo>
                    <a:pt x="0" y="0"/>
                  </a:moveTo>
                  <a:lnTo>
                    <a:pt x="0" y="2658"/>
                  </a:lnTo>
                  <a:cubicBezTo>
                    <a:pt x="0" y="4611"/>
                    <a:pt x="1586" y="6197"/>
                    <a:pt x="3539" y="6197"/>
                  </a:cubicBezTo>
                  <a:cubicBezTo>
                    <a:pt x="5492" y="6197"/>
                    <a:pt x="7078" y="4611"/>
                    <a:pt x="7078" y="2658"/>
                  </a:cubicBezTo>
                  <a:lnTo>
                    <a:pt x="7078" y="0"/>
                  </a:lnTo>
                  <a:close/>
                </a:path>
              </a:pathLst>
            </a:custGeom>
            <a:solidFill>
              <a:srgbClr val="D5F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8"/>
            <p:cNvSpPr/>
            <p:nvPr/>
          </p:nvSpPr>
          <p:spPr>
            <a:xfrm>
              <a:off x="7977374" y="3660849"/>
              <a:ext cx="121541" cy="191456"/>
            </a:xfrm>
            <a:custGeom>
              <a:rect b="b" l="l" r="r" t="t"/>
              <a:pathLst>
                <a:path extrusionOk="0" h="6197" w="3934">
                  <a:moveTo>
                    <a:pt x="0" y="0"/>
                  </a:moveTo>
                  <a:lnTo>
                    <a:pt x="0" y="2658"/>
                  </a:lnTo>
                  <a:cubicBezTo>
                    <a:pt x="0" y="4611"/>
                    <a:pt x="1586" y="6197"/>
                    <a:pt x="3539" y="6197"/>
                  </a:cubicBezTo>
                  <a:cubicBezTo>
                    <a:pt x="3674" y="6197"/>
                    <a:pt x="3805" y="6189"/>
                    <a:pt x="3934" y="6174"/>
                  </a:cubicBezTo>
                  <a:cubicBezTo>
                    <a:pt x="2168" y="5978"/>
                    <a:pt x="792" y="4480"/>
                    <a:pt x="792" y="2658"/>
                  </a:cubicBezTo>
                  <a:lnTo>
                    <a:pt x="792" y="0"/>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8"/>
            <p:cNvSpPr/>
            <p:nvPr/>
          </p:nvSpPr>
          <p:spPr>
            <a:xfrm>
              <a:off x="7977374" y="3527784"/>
              <a:ext cx="218737" cy="133096"/>
            </a:xfrm>
            <a:custGeom>
              <a:rect b="b" l="l" r="r" t="t"/>
              <a:pathLst>
                <a:path extrusionOk="0" h="4308" w="7080">
                  <a:moveTo>
                    <a:pt x="3539" y="0"/>
                  </a:moveTo>
                  <a:cubicBezTo>
                    <a:pt x="1586" y="0"/>
                    <a:pt x="0" y="1585"/>
                    <a:pt x="0" y="3539"/>
                  </a:cubicBezTo>
                  <a:lnTo>
                    <a:pt x="0" y="4307"/>
                  </a:lnTo>
                  <a:lnTo>
                    <a:pt x="7079" y="4307"/>
                  </a:lnTo>
                  <a:lnTo>
                    <a:pt x="7079" y="3539"/>
                  </a:lnTo>
                  <a:cubicBezTo>
                    <a:pt x="7079" y="1584"/>
                    <a:pt x="5494" y="0"/>
                    <a:pt x="3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8"/>
            <p:cNvSpPr/>
            <p:nvPr/>
          </p:nvSpPr>
          <p:spPr>
            <a:xfrm>
              <a:off x="7977374" y="3527784"/>
              <a:ext cx="121541" cy="133096"/>
            </a:xfrm>
            <a:custGeom>
              <a:rect b="b" l="l" r="r" t="t"/>
              <a:pathLst>
                <a:path extrusionOk="0" h="4308" w="3934">
                  <a:moveTo>
                    <a:pt x="3539" y="0"/>
                  </a:moveTo>
                  <a:cubicBezTo>
                    <a:pt x="1586" y="0"/>
                    <a:pt x="0" y="1585"/>
                    <a:pt x="0" y="3539"/>
                  </a:cubicBezTo>
                  <a:lnTo>
                    <a:pt x="0" y="4307"/>
                  </a:lnTo>
                  <a:lnTo>
                    <a:pt x="792" y="4307"/>
                  </a:lnTo>
                  <a:lnTo>
                    <a:pt x="792" y="3539"/>
                  </a:lnTo>
                  <a:cubicBezTo>
                    <a:pt x="792" y="1717"/>
                    <a:pt x="2168" y="218"/>
                    <a:pt x="3934" y="23"/>
                  </a:cubicBezTo>
                  <a:cubicBezTo>
                    <a:pt x="3805" y="8"/>
                    <a:pt x="3672" y="0"/>
                    <a:pt x="3539"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8"/>
            <p:cNvSpPr/>
            <p:nvPr/>
          </p:nvSpPr>
          <p:spPr>
            <a:xfrm>
              <a:off x="8016240" y="3660849"/>
              <a:ext cx="141036" cy="152590"/>
            </a:xfrm>
            <a:custGeom>
              <a:rect b="b" l="l" r="r" t="t"/>
              <a:pathLst>
                <a:path extrusionOk="0" h="4939" w="4565">
                  <a:moveTo>
                    <a:pt x="0" y="0"/>
                  </a:moveTo>
                  <a:lnTo>
                    <a:pt x="0" y="2658"/>
                  </a:lnTo>
                  <a:cubicBezTo>
                    <a:pt x="0" y="3916"/>
                    <a:pt x="1023" y="4939"/>
                    <a:pt x="2281" y="4939"/>
                  </a:cubicBezTo>
                  <a:cubicBezTo>
                    <a:pt x="3540" y="4939"/>
                    <a:pt x="4562" y="3916"/>
                    <a:pt x="4565" y="2658"/>
                  </a:cubicBezTo>
                  <a:lnTo>
                    <a:pt x="4565" y="0"/>
                  </a:ln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8"/>
            <p:cNvSpPr/>
            <p:nvPr/>
          </p:nvSpPr>
          <p:spPr>
            <a:xfrm>
              <a:off x="8073674" y="3586361"/>
              <a:ext cx="27157" cy="30432"/>
            </a:xfrm>
            <a:custGeom>
              <a:rect b="b" l="l" r="r" t="t"/>
              <a:pathLst>
                <a:path extrusionOk="0" h="985" w="879">
                  <a:moveTo>
                    <a:pt x="442" y="0"/>
                  </a:moveTo>
                  <a:cubicBezTo>
                    <a:pt x="442" y="0"/>
                    <a:pt x="441" y="0"/>
                    <a:pt x="440" y="1"/>
                  </a:cubicBezTo>
                  <a:cubicBezTo>
                    <a:pt x="196" y="1"/>
                    <a:pt x="0" y="222"/>
                    <a:pt x="0" y="493"/>
                  </a:cubicBezTo>
                  <a:cubicBezTo>
                    <a:pt x="0" y="763"/>
                    <a:pt x="196" y="985"/>
                    <a:pt x="440" y="985"/>
                  </a:cubicBezTo>
                  <a:cubicBezTo>
                    <a:pt x="682" y="985"/>
                    <a:pt x="878" y="766"/>
                    <a:pt x="878" y="493"/>
                  </a:cubicBezTo>
                  <a:cubicBezTo>
                    <a:pt x="878" y="221"/>
                    <a:pt x="682" y="0"/>
                    <a:pt x="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8"/>
            <p:cNvSpPr/>
            <p:nvPr/>
          </p:nvSpPr>
          <p:spPr>
            <a:xfrm>
              <a:off x="7954543" y="3638017"/>
              <a:ext cx="264338" cy="45632"/>
            </a:xfrm>
            <a:custGeom>
              <a:rect b="b" l="l" r="r" t="t"/>
              <a:pathLst>
                <a:path extrusionOk="0" h="1477" w="8556">
                  <a:moveTo>
                    <a:pt x="739" y="1"/>
                  </a:moveTo>
                  <a:cubicBezTo>
                    <a:pt x="333" y="1"/>
                    <a:pt x="1" y="331"/>
                    <a:pt x="1" y="739"/>
                  </a:cubicBezTo>
                  <a:cubicBezTo>
                    <a:pt x="1" y="1146"/>
                    <a:pt x="333" y="1477"/>
                    <a:pt x="739" y="1477"/>
                  </a:cubicBezTo>
                  <a:lnTo>
                    <a:pt x="7818" y="1477"/>
                  </a:lnTo>
                  <a:cubicBezTo>
                    <a:pt x="8225" y="1477"/>
                    <a:pt x="8556" y="1146"/>
                    <a:pt x="8556" y="739"/>
                  </a:cubicBezTo>
                  <a:cubicBezTo>
                    <a:pt x="8556" y="331"/>
                    <a:pt x="8225" y="1"/>
                    <a:pt x="7818" y="1"/>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8"/>
            <p:cNvSpPr/>
            <p:nvPr/>
          </p:nvSpPr>
          <p:spPr>
            <a:xfrm>
              <a:off x="7954543" y="3638017"/>
              <a:ext cx="47300" cy="45632"/>
            </a:xfrm>
            <a:custGeom>
              <a:rect b="b" l="l" r="r" t="t"/>
              <a:pathLst>
                <a:path extrusionOk="0" h="1477" w="1531">
                  <a:moveTo>
                    <a:pt x="739" y="1"/>
                  </a:moveTo>
                  <a:cubicBezTo>
                    <a:pt x="333" y="1"/>
                    <a:pt x="1" y="331"/>
                    <a:pt x="1" y="739"/>
                  </a:cubicBezTo>
                  <a:cubicBezTo>
                    <a:pt x="1" y="1146"/>
                    <a:pt x="333" y="1477"/>
                    <a:pt x="739" y="1477"/>
                  </a:cubicBezTo>
                  <a:lnTo>
                    <a:pt x="1531" y="1477"/>
                  </a:lnTo>
                  <a:cubicBezTo>
                    <a:pt x="1122" y="1477"/>
                    <a:pt x="792" y="1146"/>
                    <a:pt x="792" y="739"/>
                  </a:cubicBezTo>
                  <a:cubicBezTo>
                    <a:pt x="792" y="331"/>
                    <a:pt x="1122" y="1"/>
                    <a:pt x="1531" y="1"/>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8"/>
            <p:cNvSpPr/>
            <p:nvPr/>
          </p:nvSpPr>
          <p:spPr>
            <a:xfrm>
              <a:off x="8007651" y="3882953"/>
              <a:ext cx="158090" cy="49617"/>
            </a:xfrm>
            <a:custGeom>
              <a:rect b="b" l="l" r="r" t="t"/>
              <a:pathLst>
                <a:path extrusionOk="0" h="1606" w="5117">
                  <a:moveTo>
                    <a:pt x="1258" y="1"/>
                  </a:moveTo>
                  <a:cubicBezTo>
                    <a:pt x="565" y="1"/>
                    <a:pt x="0" y="563"/>
                    <a:pt x="0" y="1259"/>
                  </a:cubicBezTo>
                  <a:cubicBezTo>
                    <a:pt x="0" y="1450"/>
                    <a:pt x="156" y="1606"/>
                    <a:pt x="346" y="1606"/>
                  </a:cubicBezTo>
                  <a:lnTo>
                    <a:pt x="4770" y="1606"/>
                  </a:lnTo>
                  <a:cubicBezTo>
                    <a:pt x="4960" y="1606"/>
                    <a:pt x="5115" y="1450"/>
                    <a:pt x="5115" y="1259"/>
                  </a:cubicBezTo>
                  <a:cubicBezTo>
                    <a:pt x="5117" y="563"/>
                    <a:pt x="4554" y="1"/>
                    <a:pt x="3860" y="1"/>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8"/>
            <p:cNvSpPr/>
            <p:nvPr/>
          </p:nvSpPr>
          <p:spPr>
            <a:xfrm>
              <a:off x="8007651" y="3882922"/>
              <a:ext cx="63335" cy="49556"/>
            </a:xfrm>
            <a:custGeom>
              <a:rect b="b" l="l" r="r" t="t"/>
              <a:pathLst>
                <a:path extrusionOk="0" h="1604" w="2050">
                  <a:moveTo>
                    <a:pt x="1258" y="0"/>
                  </a:moveTo>
                  <a:cubicBezTo>
                    <a:pt x="565" y="0"/>
                    <a:pt x="0" y="563"/>
                    <a:pt x="0" y="1258"/>
                  </a:cubicBezTo>
                  <a:cubicBezTo>
                    <a:pt x="0" y="1450"/>
                    <a:pt x="156" y="1604"/>
                    <a:pt x="346" y="1604"/>
                  </a:cubicBezTo>
                  <a:lnTo>
                    <a:pt x="1126" y="1604"/>
                  </a:lnTo>
                  <a:cubicBezTo>
                    <a:pt x="941" y="1601"/>
                    <a:pt x="791" y="1447"/>
                    <a:pt x="791" y="1258"/>
                  </a:cubicBezTo>
                  <a:cubicBezTo>
                    <a:pt x="791" y="564"/>
                    <a:pt x="1354" y="0"/>
                    <a:pt x="2049" y="0"/>
                  </a:cubicBezTo>
                  <a:close/>
                  <a:moveTo>
                    <a:pt x="1126" y="1604"/>
                  </a:moveTo>
                  <a:lnTo>
                    <a:pt x="1126" y="1604"/>
                  </a:lnTo>
                  <a:cubicBezTo>
                    <a:pt x="1128" y="1604"/>
                    <a:pt x="1130" y="1604"/>
                    <a:pt x="1131" y="1604"/>
                  </a:cubicBezTo>
                  <a:cubicBezTo>
                    <a:pt x="1133" y="1604"/>
                    <a:pt x="1135" y="1604"/>
                    <a:pt x="1137" y="1604"/>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8"/>
            <p:cNvSpPr/>
            <p:nvPr/>
          </p:nvSpPr>
          <p:spPr>
            <a:xfrm>
              <a:off x="8067526" y="3580274"/>
              <a:ext cx="39453" cy="42635"/>
            </a:xfrm>
            <a:custGeom>
              <a:rect b="b" l="l" r="r" t="t"/>
              <a:pathLst>
                <a:path extrusionOk="0" h="1380" w="1277">
                  <a:moveTo>
                    <a:pt x="639" y="393"/>
                  </a:moveTo>
                  <a:cubicBezTo>
                    <a:pt x="774" y="393"/>
                    <a:pt x="881" y="527"/>
                    <a:pt x="881" y="690"/>
                  </a:cubicBezTo>
                  <a:cubicBezTo>
                    <a:pt x="881" y="853"/>
                    <a:pt x="774" y="986"/>
                    <a:pt x="639" y="986"/>
                  </a:cubicBezTo>
                  <a:cubicBezTo>
                    <a:pt x="504" y="986"/>
                    <a:pt x="395" y="853"/>
                    <a:pt x="395" y="690"/>
                  </a:cubicBezTo>
                  <a:cubicBezTo>
                    <a:pt x="395" y="527"/>
                    <a:pt x="504" y="393"/>
                    <a:pt x="639" y="393"/>
                  </a:cubicBezTo>
                  <a:close/>
                  <a:moveTo>
                    <a:pt x="639" y="0"/>
                  </a:moveTo>
                  <a:cubicBezTo>
                    <a:pt x="288" y="0"/>
                    <a:pt x="0" y="310"/>
                    <a:pt x="0" y="690"/>
                  </a:cubicBezTo>
                  <a:cubicBezTo>
                    <a:pt x="0" y="1071"/>
                    <a:pt x="288" y="1379"/>
                    <a:pt x="639" y="1379"/>
                  </a:cubicBezTo>
                  <a:cubicBezTo>
                    <a:pt x="990" y="1379"/>
                    <a:pt x="1276" y="1071"/>
                    <a:pt x="1276" y="690"/>
                  </a:cubicBezTo>
                  <a:cubicBezTo>
                    <a:pt x="1276" y="308"/>
                    <a:pt x="990"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8"/>
            <p:cNvSpPr/>
            <p:nvPr/>
          </p:nvSpPr>
          <p:spPr>
            <a:xfrm>
              <a:off x="8018279" y="3574961"/>
              <a:ext cx="35128" cy="23635"/>
            </a:xfrm>
            <a:custGeom>
              <a:rect b="b" l="l" r="r" t="t"/>
              <a:pathLst>
                <a:path extrusionOk="0" h="765" w="1137">
                  <a:moveTo>
                    <a:pt x="570" y="0"/>
                  </a:moveTo>
                  <a:cubicBezTo>
                    <a:pt x="254" y="0"/>
                    <a:pt x="0" y="254"/>
                    <a:pt x="0" y="567"/>
                  </a:cubicBezTo>
                  <a:cubicBezTo>
                    <a:pt x="0" y="675"/>
                    <a:pt x="88" y="764"/>
                    <a:pt x="199" y="764"/>
                  </a:cubicBezTo>
                  <a:cubicBezTo>
                    <a:pt x="307" y="764"/>
                    <a:pt x="396" y="676"/>
                    <a:pt x="396" y="567"/>
                  </a:cubicBezTo>
                  <a:cubicBezTo>
                    <a:pt x="396" y="471"/>
                    <a:pt x="473" y="395"/>
                    <a:pt x="568" y="395"/>
                  </a:cubicBezTo>
                  <a:cubicBezTo>
                    <a:pt x="663" y="395"/>
                    <a:pt x="740" y="471"/>
                    <a:pt x="740" y="567"/>
                  </a:cubicBezTo>
                  <a:cubicBezTo>
                    <a:pt x="740" y="675"/>
                    <a:pt x="829" y="764"/>
                    <a:pt x="939" y="764"/>
                  </a:cubicBezTo>
                  <a:cubicBezTo>
                    <a:pt x="1047" y="764"/>
                    <a:pt x="1137" y="676"/>
                    <a:pt x="1137" y="567"/>
                  </a:cubicBezTo>
                  <a:cubicBezTo>
                    <a:pt x="1137" y="254"/>
                    <a:pt x="882" y="0"/>
                    <a:pt x="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8"/>
            <p:cNvSpPr/>
            <p:nvPr/>
          </p:nvSpPr>
          <p:spPr>
            <a:xfrm>
              <a:off x="8120202" y="3574961"/>
              <a:ext cx="35066" cy="23635"/>
            </a:xfrm>
            <a:custGeom>
              <a:rect b="b" l="l" r="r" t="t"/>
              <a:pathLst>
                <a:path extrusionOk="0" h="765" w="1135">
                  <a:moveTo>
                    <a:pt x="567" y="0"/>
                  </a:moveTo>
                  <a:cubicBezTo>
                    <a:pt x="255" y="0"/>
                    <a:pt x="0" y="254"/>
                    <a:pt x="0" y="567"/>
                  </a:cubicBezTo>
                  <a:cubicBezTo>
                    <a:pt x="0" y="675"/>
                    <a:pt x="89" y="764"/>
                    <a:pt x="199" y="764"/>
                  </a:cubicBezTo>
                  <a:cubicBezTo>
                    <a:pt x="305" y="764"/>
                    <a:pt x="394" y="676"/>
                    <a:pt x="394" y="567"/>
                  </a:cubicBezTo>
                  <a:cubicBezTo>
                    <a:pt x="394" y="471"/>
                    <a:pt x="470" y="395"/>
                    <a:pt x="566" y="395"/>
                  </a:cubicBezTo>
                  <a:cubicBezTo>
                    <a:pt x="661" y="395"/>
                    <a:pt x="738" y="471"/>
                    <a:pt x="738" y="567"/>
                  </a:cubicBezTo>
                  <a:cubicBezTo>
                    <a:pt x="738" y="675"/>
                    <a:pt x="826" y="764"/>
                    <a:pt x="935" y="764"/>
                  </a:cubicBezTo>
                  <a:cubicBezTo>
                    <a:pt x="1044" y="764"/>
                    <a:pt x="1134" y="676"/>
                    <a:pt x="1134" y="567"/>
                  </a:cubicBezTo>
                  <a:cubicBezTo>
                    <a:pt x="1134" y="254"/>
                    <a:pt x="880" y="0"/>
                    <a:pt x="5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8"/>
            <p:cNvSpPr/>
            <p:nvPr/>
          </p:nvSpPr>
          <p:spPr>
            <a:xfrm>
              <a:off x="7948487" y="3521636"/>
              <a:ext cx="276572" cy="417082"/>
            </a:xfrm>
            <a:custGeom>
              <a:rect b="b" l="l" r="r" t="t"/>
              <a:pathLst>
                <a:path extrusionOk="0" h="13500" w="8952">
                  <a:moveTo>
                    <a:pt x="8014" y="3965"/>
                  </a:moveTo>
                  <a:cubicBezTo>
                    <a:pt x="8310" y="3965"/>
                    <a:pt x="8554" y="4209"/>
                    <a:pt x="8554" y="4506"/>
                  </a:cubicBezTo>
                  <a:cubicBezTo>
                    <a:pt x="8554" y="4806"/>
                    <a:pt x="8310" y="5046"/>
                    <a:pt x="8014" y="5046"/>
                  </a:cubicBezTo>
                  <a:lnTo>
                    <a:pt x="935" y="5046"/>
                  </a:lnTo>
                  <a:cubicBezTo>
                    <a:pt x="638" y="5046"/>
                    <a:pt x="396" y="4803"/>
                    <a:pt x="396" y="4506"/>
                  </a:cubicBezTo>
                  <a:cubicBezTo>
                    <a:pt x="396" y="4209"/>
                    <a:pt x="638" y="3965"/>
                    <a:pt x="935" y="3965"/>
                  </a:cubicBezTo>
                  <a:close/>
                  <a:moveTo>
                    <a:pt x="7811" y="5443"/>
                  </a:moveTo>
                  <a:lnTo>
                    <a:pt x="7811" y="7164"/>
                  </a:lnTo>
                  <a:lnTo>
                    <a:pt x="7815" y="7164"/>
                  </a:lnTo>
                  <a:cubicBezTo>
                    <a:pt x="7815" y="8832"/>
                    <a:pt x="6587" y="10217"/>
                    <a:pt x="4989" y="10466"/>
                  </a:cubicBezTo>
                  <a:cubicBezTo>
                    <a:pt x="4818" y="10493"/>
                    <a:pt x="4648" y="10505"/>
                    <a:pt x="4479" y="10505"/>
                  </a:cubicBezTo>
                  <a:cubicBezTo>
                    <a:pt x="4303" y="10505"/>
                    <a:pt x="4129" y="10492"/>
                    <a:pt x="3960" y="10466"/>
                  </a:cubicBezTo>
                  <a:cubicBezTo>
                    <a:pt x="2362" y="10217"/>
                    <a:pt x="1133" y="8832"/>
                    <a:pt x="1133" y="7164"/>
                  </a:cubicBezTo>
                  <a:lnTo>
                    <a:pt x="1133" y="5443"/>
                  </a:lnTo>
                  <a:lnTo>
                    <a:pt x="1996" y="5443"/>
                  </a:lnTo>
                  <a:lnTo>
                    <a:pt x="1996" y="7164"/>
                  </a:lnTo>
                  <a:cubicBezTo>
                    <a:pt x="1996" y="8531"/>
                    <a:pt x="3107" y="9644"/>
                    <a:pt x="4474" y="9644"/>
                  </a:cubicBezTo>
                  <a:cubicBezTo>
                    <a:pt x="4969" y="9644"/>
                    <a:pt x="5449" y="9497"/>
                    <a:pt x="5858" y="9221"/>
                  </a:cubicBezTo>
                  <a:cubicBezTo>
                    <a:pt x="5947" y="9159"/>
                    <a:pt x="5973" y="9038"/>
                    <a:pt x="5910" y="8945"/>
                  </a:cubicBezTo>
                  <a:cubicBezTo>
                    <a:pt x="5872" y="8889"/>
                    <a:pt x="5810" y="8859"/>
                    <a:pt x="5747" y="8859"/>
                  </a:cubicBezTo>
                  <a:cubicBezTo>
                    <a:pt x="5708" y="8859"/>
                    <a:pt x="5670" y="8870"/>
                    <a:pt x="5635" y="8893"/>
                  </a:cubicBezTo>
                  <a:cubicBezTo>
                    <a:pt x="5291" y="9125"/>
                    <a:pt x="4890" y="9249"/>
                    <a:pt x="4473" y="9249"/>
                  </a:cubicBezTo>
                  <a:cubicBezTo>
                    <a:pt x="3322" y="9249"/>
                    <a:pt x="2388" y="8314"/>
                    <a:pt x="2388" y="7164"/>
                  </a:cubicBezTo>
                  <a:lnTo>
                    <a:pt x="2388" y="5443"/>
                  </a:lnTo>
                  <a:lnTo>
                    <a:pt x="6554" y="5443"/>
                  </a:lnTo>
                  <a:lnTo>
                    <a:pt x="6554" y="7164"/>
                  </a:lnTo>
                  <a:cubicBezTo>
                    <a:pt x="6554" y="7611"/>
                    <a:pt x="6415" y="8038"/>
                    <a:pt x="6149" y="8396"/>
                  </a:cubicBezTo>
                  <a:cubicBezTo>
                    <a:pt x="6083" y="8483"/>
                    <a:pt x="6103" y="8607"/>
                    <a:pt x="6191" y="8673"/>
                  </a:cubicBezTo>
                  <a:cubicBezTo>
                    <a:pt x="6226" y="8700"/>
                    <a:pt x="6267" y="8712"/>
                    <a:pt x="6307" y="8712"/>
                  </a:cubicBezTo>
                  <a:cubicBezTo>
                    <a:pt x="6368" y="8712"/>
                    <a:pt x="6428" y="8684"/>
                    <a:pt x="6468" y="8631"/>
                  </a:cubicBezTo>
                  <a:cubicBezTo>
                    <a:pt x="6783" y="8204"/>
                    <a:pt x="6949" y="7697"/>
                    <a:pt x="6949" y="7164"/>
                  </a:cubicBezTo>
                  <a:lnTo>
                    <a:pt x="6949" y="5443"/>
                  </a:lnTo>
                  <a:close/>
                  <a:moveTo>
                    <a:pt x="4914" y="10875"/>
                  </a:moveTo>
                  <a:lnTo>
                    <a:pt x="4914" y="11498"/>
                  </a:lnTo>
                  <a:lnTo>
                    <a:pt x="4033" y="11498"/>
                  </a:lnTo>
                  <a:lnTo>
                    <a:pt x="4033" y="10875"/>
                  </a:lnTo>
                  <a:cubicBezTo>
                    <a:pt x="4176" y="10892"/>
                    <a:pt x="4324" y="10901"/>
                    <a:pt x="4473" y="10901"/>
                  </a:cubicBezTo>
                  <a:cubicBezTo>
                    <a:pt x="4619" y="10901"/>
                    <a:pt x="4767" y="10892"/>
                    <a:pt x="4914" y="10875"/>
                  </a:cubicBezTo>
                  <a:close/>
                  <a:moveTo>
                    <a:pt x="5775" y="11892"/>
                  </a:moveTo>
                  <a:cubicBezTo>
                    <a:pt x="6359" y="11892"/>
                    <a:pt x="6836" y="12369"/>
                    <a:pt x="6836" y="12952"/>
                  </a:cubicBezTo>
                  <a:cubicBezTo>
                    <a:pt x="6836" y="13034"/>
                    <a:pt x="6768" y="13102"/>
                    <a:pt x="6686" y="13102"/>
                  </a:cubicBezTo>
                  <a:lnTo>
                    <a:pt x="2264" y="13102"/>
                  </a:lnTo>
                  <a:cubicBezTo>
                    <a:pt x="2181" y="13102"/>
                    <a:pt x="2114" y="13034"/>
                    <a:pt x="2114" y="12952"/>
                  </a:cubicBezTo>
                  <a:cubicBezTo>
                    <a:pt x="2114" y="12367"/>
                    <a:pt x="2588" y="11892"/>
                    <a:pt x="3173" y="11892"/>
                  </a:cubicBezTo>
                  <a:close/>
                  <a:moveTo>
                    <a:pt x="4474" y="0"/>
                  </a:moveTo>
                  <a:cubicBezTo>
                    <a:pt x="3943" y="0"/>
                    <a:pt x="3430" y="109"/>
                    <a:pt x="2949" y="325"/>
                  </a:cubicBezTo>
                  <a:cubicBezTo>
                    <a:pt x="2850" y="370"/>
                    <a:pt x="2805" y="488"/>
                    <a:pt x="2850" y="586"/>
                  </a:cubicBezTo>
                  <a:cubicBezTo>
                    <a:pt x="2883" y="660"/>
                    <a:pt x="2955" y="704"/>
                    <a:pt x="3031" y="704"/>
                  </a:cubicBezTo>
                  <a:cubicBezTo>
                    <a:pt x="3058" y="704"/>
                    <a:pt x="3085" y="698"/>
                    <a:pt x="3112" y="687"/>
                  </a:cubicBezTo>
                  <a:cubicBezTo>
                    <a:pt x="3542" y="494"/>
                    <a:pt x="4001" y="396"/>
                    <a:pt x="4477" y="396"/>
                  </a:cubicBezTo>
                  <a:cubicBezTo>
                    <a:pt x="6261" y="396"/>
                    <a:pt x="7726" y="1805"/>
                    <a:pt x="7814" y="3572"/>
                  </a:cubicBezTo>
                  <a:lnTo>
                    <a:pt x="1139" y="3572"/>
                  </a:lnTo>
                  <a:cubicBezTo>
                    <a:pt x="1188" y="2573"/>
                    <a:pt x="1670" y="1665"/>
                    <a:pt x="2480" y="1061"/>
                  </a:cubicBezTo>
                  <a:cubicBezTo>
                    <a:pt x="2567" y="995"/>
                    <a:pt x="2585" y="871"/>
                    <a:pt x="2519" y="784"/>
                  </a:cubicBezTo>
                  <a:cubicBezTo>
                    <a:pt x="2480" y="732"/>
                    <a:pt x="2421" y="704"/>
                    <a:pt x="2361" y="704"/>
                  </a:cubicBezTo>
                  <a:cubicBezTo>
                    <a:pt x="2320" y="704"/>
                    <a:pt x="2279" y="717"/>
                    <a:pt x="2243" y="743"/>
                  </a:cubicBezTo>
                  <a:cubicBezTo>
                    <a:pt x="1786" y="1084"/>
                    <a:pt x="1408" y="1532"/>
                    <a:pt x="1149" y="2037"/>
                  </a:cubicBezTo>
                  <a:cubicBezTo>
                    <a:pt x="900" y="2523"/>
                    <a:pt x="763" y="3047"/>
                    <a:pt x="743" y="3593"/>
                  </a:cubicBezTo>
                  <a:cubicBezTo>
                    <a:pt x="321" y="3682"/>
                    <a:pt x="1" y="4059"/>
                    <a:pt x="1" y="4509"/>
                  </a:cubicBezTo>
                  <a:cubicBezTo>
                    <a:pt x="1" y="4958"/>
                    <a:pt x="316" y="5333"/>
                    <a:pt x="740" y="5423"/>
                  </a:cubicBezTo>
                  <a:lnTo>
                    <a:pt x="740" y="7167"/>
                  </a:lnTo>
                  <a:cubicBezTo>
                    <a:pt x="740" y="8939"/>
                    <a:pt x="1981" y="10431"/>
                    <a:pt x="3641" y="10809"/>
                  </a:cubicBezTo>
                  <a:lnTo>
                    <a:pt x="3641" y="11501"/>
                  </a:lnTo>
                  <a:lnTo>
                    <a:pt x="3176" y="11501"/>
                  </a:lnTo>
                  <a:cubicBezTo>
                    <a:pt x="2373" y="11501"/>
                    <a:pt x="1721" y="12153"/>
                    <a:pt x="1721" y="12955"/>
                  </a:cubicBezTo>
                  <a:cubicBezTo>
                    <a:pt x="1721" y="13254"/>
                    <a:pt x="1966" y="13499"/>
                    <a:pt x="2265" y="13499"/>
                  </a:cubicBezTo>
                  <a:lnTo>
                    <a:pt x="6688" y="13499"/>
                  </a:lnTo>
                  <a:cubicBezTo>
                    <a:pt x="6987" y="13499"/>
                    <a:pt x="7232" y="13254"/>
                    <a:pt x="7232" y="12955"/>
                  </a:cubicBezTo>
                  <a:cubicBezTo>
                    <a:pt x="7232" y="12153"/>
                    <a:pt x="6580" y="11501"/>
                    <a:pt x="5778" y="11501"/>
                  </a:cubicBezTo>
                  <a:lnTo>
                    <a:pt x="5312" y="11501"/>
                  </a:lnTo>
                  <a:lnTo>
                    <a:pt x="5312" y="10809"/>
                  </a:lnTo>
                  <a:cubicBezTo>
                    <a:pt x="6972" y="10428"/>
                    <a:pt x="8213" y="8939"/>
                    <a:pt x="8213" y="7167"/>
                  </a:cubicBezTo>
                  <a:lnTo>
                    <a:pt x="8213" y="5423"/>
                  </a:lnTo>
                  <a:cubicBezTo>
                    <a:pt x="8635" y="5332"/>
                    <a:pt x="8952" y="4957"/>
                    <a:pt x="8952" y="4509"/>
                  </a:cubicBezTo>
                  <a:cubicBezTo>
                    <a:pt x="8949" y="4058"/>
                    <a:pt x="8630" y="3679"/>
                    <a:pt x="8209" y="3590"/>
                  </a:cubicBezTo>
                  <a:cubicBezTo>
                    <a:pt x="8131" y="1596"/>
                    <a:pt x="6486" y="0"/>
                    <a:pt x="4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3" name="Google Shape;1933;p48"/>
          <p:cNvGrpSpPr/>
          <p:nvPr/>
        </p:nvGrpSpPr>
        <p:grpSpPr>
          <a:xfrm rot="846726">
            <a:off x="8008758" y="2438985"/>
            <a:ext cx="818528" cy="914274"/>
            <a:chOff x="2593932" y="3927886"/>
            <a:chExt cx="351857" cy="389817"/>
          </a:xfrm>
        </p:grpSpPr>
        <p:sp>
          <p:nvSpPr>
            <p:cNvPr id="1934" name="Google Shape;1934;p48"/>
            <p:cNvSpPr/>
            <p:nvPr/>
          </p:nvSpPr>
          <p:spPr>
            <a:xfrm>
              <a:off x="2593932" y="3927886"/>
              <a:ext cx="351857" cy="389817"/>
            </a:xfrm>
            <a:custGeom>
              <a:rect b="b" l="l" r="r" t="t"/>
              <a:pathLst>
                <a:path extrusionOk="0" h="14223" w="12838">
                  <a:moveTo>
                    <a:pt x="1381" y="6180"/>
                  </a:moveTo>
                  <a:lnTo>
                    <a:pt x="1381" y="6180"/>
                  </a:lnTo>
                  <a:cubicBezTo>
                    <a:pt x="1381" y="6184"/>
                    <a:pt x="1380" y="6191"/>
                    <a:pt x="1381" y="6198"/>
                  </a:cubicBezTo>
                  <a:cubicBezTo>
                    <a:pt x="1381" y="6192"/>
                    <a:pt x="1381" y="6186"/>
                    <a:pt x="1381" y="6180"/>
                  </a:cubicBezTo>
                  <a:close/>
                  <a:moveTo>
                    <a:pt x="6420" y="1"/>
                  </a:moveTo>
                  <a:cubicBezTo>
                    <a:pt x="5875" y="1"/>
                    <a:pt x="5365" y="213"/>
                    <a:pt x="4982" y="602"/>
                  </a:cubicBezTo>
                  <a:cubicBezTo>
                    <a:pt x="4724" y="864"/>
                    <a:pt x="4547" y="1182"/>
                    <a:pt x="4459" y="1528"/>
                  </a:cubicBezTo>
                  <a:cubicBezTo>
                    <a:pt x="3802" y="1806"/>
                    <a:pt x="3209" y="2222"/>
                    <a:pt x="2723" y="2749"/>
                  </a:cubicBezTo>
                  <a:cubicBezTo>
                    <a:pt x="2112" y="3406"/>
                    <a:pt x="1688" y="4224"/>
                    <a:pt x="1493" y="5110"/>
                  </a:cubicBezTo>
                  <a:cubicBezTo>
                    <a:pt x="1493" y="5113"/>
                    <a:pt x="1493" y="5114"/>
                    <a:pt x="1492" y="5116"/>
                  </a:cubicBezTo>
                  <a:cubicBezTo>
                    <a:pt x="1396" y="5564"/>
                    <a:pt x="1380" y="5966"/>
                    <a:pt x="1381" y="6180"/>
                  </a:cubicBezTo>
                  <a:lnTo>
                    <a:pt x="1381" y="6180"/>
                  </a:lnTo>
                  <a:cubicBezTo>
                    <a:pt x="1381" y="6179"/>
                    <a:pt x="1381" y="6178"/>
                    <a:pt x="1381" y="6177"/>
                  </a:cubicBezTo>
                  <a:lnTo>
                    <a:pt x="1381" y="6198"/>
                  </a:lnTo>
                  <a:lnTo>
                    <a:pt x="1381" y="6200"/>
                  </a:lnTo>
                  <a:lnTo>
                    <a:pt x="1381" y="6206"/>
                  </a:lnTo>
                  <a:cubicBezTo>
                    <a:pt x="1381" y="6912"/>
                    <a:pt x="1294" y="7618"/>
                    <a:pt x="1118" y="8303"/>
                  </a:cubicBezTo>
                  <a:cubicBezTo>
                    <a:pt x="856" y="8430"/>
                    <a:pt x="623" y="8614"/>
                    <a:pt x="437" y="8844"/>
                  </a:cubicBezTo>
                  <a:cubicBezTo>
                    <a:pt x="155" y="9193"/>
                    <a:pt x="1" y="9632"/>
                    <a:pt x="1" y="10081"/>
                  </a:cubicBezTo>
                  <a:cubicBezTo>
                    <a:pt x="1" y="10479"/>
                    <a:pt x="117" y="10865"/>
                    <a:pt x="342" y="11191"/>
                  </a:cubicBezTo>
                  <a:cubicBezTo>
                    <a:pt x="566" y="11518"/>
                    <a:pt x="878" y="11769"/>
                    <a:pt x="1249" y="11915"/>
                  </a:cubicBezTo>
                  <a:cubicBezTo>
                    <a:pt x="2241" y="12305"/>
                    <a:pt x="3277" y="12585"/>
                    <a:pt x="4333" y="12742"/>
                  </a:cubicBezTo>
                  <a:cubicBezTo>
                    <a:pt x="4637" y="13606"/>
                    <a:pt x="5461" y="14222"/>
                    <a:pt x="6418" y="14222"/>
                  </a:cubicBezTo>
                  <a:cubicBezTo>
                    <a:pt x="7375" y="14222"/>
                    <a:pt x="8199" y="13606"/>
                    <a:pt x="8503" y="12742"/>
                  </a:cubicBezTo>
                  <a:cubicBezTo>
                    <a:pt x="8929" y="12677"/>
                    <a:pt x="9353" y="12595"/>
                    <a:pt x="9768" y="12492"/>
                  </a:cubicBezTo>
                  <a:cubicBezTo>
                    <a:pt x="9931" y="12453"/>
                    <a:pt x="10075" y="12371"/>
                    <a:pt x="10189" y="12253"/>
                  </a:cubicBezTo>
                  <a:cubicBezTo>
                    <a:pt x="10258" y="12271"/>
                    <a:pt x="10330" y="12280"/>
                    <a:pt x="10404" y="12280"/>
                  </a:cubicBezTo>
                  <a:cubicBezTo>
                    <a:pt x="10493" y="12280"/>
                    <a:pt x="10583" y="12266"/>
                    <a:pt x="10672" y="12238"/>
                  </a:cubicBezTo>
                  <a:cubicBezTo>
                    <a:pt x="10980" y="12140"/>
                    <a:pt x="11288" y="12031"/>
                    <a:pt x="11586" y="11913"/>
                  </a:cubicBezTo>
                  <a:cubicBezTo>
                    <a:pt x="11953" y="11769"/>
                    <a:pt x="12266" y="11520"/>
                    <a:pt x="12490" y="11194"/>
                  </a:cubicBezTo>
                  <a:cubicBezTo>
                    <a:pt x="12715" y="10866"/>
                    <a:pt x="12834" y="10485"/>
                    <a:pt x="12836" y="10091"/>
                  </a:cubicBezTo>
                  <a:cubicBezTo>
                    <a:pt x="12837" y="9655"/>
                    <a:pt x="12692" y="9222"/>
                    <a:pt x="12425" y="8875"/>
                  </a:cubicBezTo>
                  <a:cubicBezTo>
                    <a:pt x="12238" y="8632"/>
                    <a:pt x="11994" y="8436"/>
                    <a:pt x="11719" y="8303"/>
                  </a:cubicBezTo>
                  <a:cubicBezTo>
                    <a:pt x="11542" y="7619"/>
                    <a:pt x="11454" y="6915"/>
                    <a:pt x="11454" y="6206"/>
                  </a:cubicBezTo>
                  <a:cubicBezTo>
                    <a:pt x="11454" y="5189"/>
                    <a:pt x="11152" y="4205"/>
                    <a:pt x="10579" y="3363"/>
                  </a:cubicBezTo>
                  <a:cubicBezTo>
                    <a:pt x="10474" y="3207"/>
                    <a:pt x="10325" y="3090"/>
                    <a:pt x="10153" y="3028"/>
                  </a:cubicBezTo>
                  <a:cubicBezTo>
                    <a:pt x="10120" y="2847"/>
                    <a:pt x="10032" y="2679"/>
                    <a:pt x="9897" y="2549"/>
                  </a:cubicBezTo>
                  <a:cubicBezTo>
                    <a:pt x="9457" y="2124"/>
                    <a:pt x="8938" y="1779"/>
                    <a:pt x="8380" y="1537"/>
                  </a:cubicBezTo>
                  <a:cubicBezTo>
                    <a:pt x="8295" y="1188"/>
                    <a:pt x="8117" y="868"/>
                    <a:pt x="7860" y="605"/>
                  </a:cubicBezTo>
                  <a:cubicBezTo>
                    <a:pt x="7476" y="216"/>
                    <a:pt x="6966" y="1"/>
                    <a:pt x="6420" y="1"/>
                  </a:cubicBezTo>
                  <a:close/>
                </a:path>
              </a:pathLst>
            </a:custGeom>
            <a:solidFill>
              <a:srgbClr val="FFFFFF"/>
            </a:solidFill>
            <a:ln>
              <a:noFill/>
            </a:ln>
            <a:effectLst>
              <a:outerShdw blurRad="57150" rotWithShape="0" algn="bl">
                <a:srgbClr val="191919">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8"/>
            <p:cNvSpPr/>
            <p:nvPr/>
          </p:nvSpPr>
          <p:spPr>
            <a:xfrm>
              <a:off x="2731545" y="4246389"/>
              <a:ext cx="72383" cy="46976"/>
            </a:xfrm>
            <a:custGeom>
              <a:rect b="b" l="l" r="r" t="t"/>
              <a:pathLst>
                <a:path extrusionOk="0" h="1714" w="2641">
                  <a:moveTo>
                    <a:pt x="1320" y="0"/>
                  </a:moveTo>
                  <a:cubicBezTo>
                    <a:pt x="867" y="0"/>
                    <a:pt x="414" y="107"/>
                    <a:pt x="0" y="322"/>
                  </a:cubicBezTo>
                  <a:lnTo>
                    <a:pt x="0" y="392"/>
                  </a:lnTo>
                  <a:cubicBezTo>
                    <a:pt x="0" y="1113"/>
                    <a:pt x="578" y="1698"/>
                    <a:pt x="1294" y="1713"/>
                  </a:cubicBezTo>
                  <a:cubicBezTo>
                    <a:pt x="1303" y="1713"/>
                    <a:pt x="1312" y="1713"/>
                    <a:pt x="1321" y="1713"/>
                  </a:cubicBezTo>
                  <a:cubicBezTo>
                    <a:pt x="2050" y="1713"/>
                    <a:pt x="2640" y="1104"/>
                    <a:pt x="2640" y="368"/>
                  </a:cubicBezTo>
                  <a:lnTo>
                    <a:pt x="2640" y="322"/>
                  </a:lnTo>
                  <a:cubicBezTo>
                    <a:pt x="2226" y="107"/>
                    <a:pt x="1773" y="0"/>
                    <a:pt x="1320" y="0"/>
                  </a:cubicBezTo>
                  <a:close/>
                </a:path>
              </a:pathLst>
            </a:custGeom>
            <a:solidFill>
              <a:srgbClr val="F8E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8"/>
            <p:cNvSpPr/>
            <p:nvPr/>
          </p:nvSpPr>
          <p:spPr>
            <a:xfrm>
              <a:off x="2734423" y="3952279"/>
              <a:ext cx="66573" cy="46812"/>
            </a:xfrm>
            <a:custGeom>
              <a:rect b="b" l="l" r="r" t="t"/>
              <a:pathLst>
                <a:path extrusionOk="0" h="1708" w="2429">
                  <a:moveTo>
                    <a:pt x="1214" y="0"/>
                  </a:moveTo>
                  <a:cubicBezTo>
                    <a:pt x="531" y="0"/>
                    <a:pt x="0" y="603"/>
                    <a:pt x="93" y="1285"/>
                  </a:cubicBezTo>
                  <a:cubicBezTo>
                    <a:pt x="413" y="1567"/>
                    <a:pt x="814" y="1708"/>
                    <a:pt x="1215" y="1708"/>
                  </a:cubicBezTo>
                  <a:cubicBezTo>
                    <a:pt x="1601" y="1708"/>
                    <a:pt x="1987" y="1577"/>
                    <a:pt x="2302" y="1317"/>
                  </a:cubicBezTo>
                  <a:lnTo>
                    <a:pt x="2335" y="1288"/>
                  </a:lnTo>
                  <a:lnTo>
                    <a:pt x="2335" y="1285"/>
                  </a:lnTo>
                  <a:cubicBezTo>
                    <a:pt x="2429" y="603"/>
                    <a:pt x="1898" y="0"/>
                    <a:pt x="1214" y="0"/>
                  </a:cubicBezTo>
                  <a:close/>
                </a:path>
              </a:pathLst>
            </a:custGeom>
            <a:solidFill>
              <a:srgbClr val="F8E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8"/>
            <p:cNvSpPr/>
            <p:nvPr/>
          </p:nvSpPr>
          <p:spPr>
            <a:xfrm>
              <a:off x="2634523" y="3983277"/>
              <a:ext cx="268950" cy="218164"/>
            </a:xfrm>
            <a:custGeom>
              <a:rect b="b" l="l" r="r" t="t"/>
              <a:pathLst>
                <a:path extrusionOk="0" h="7960" w="9813">
                  <a:moveTo>
                    <a:pt x="4849" y="1"/>
                  </a:moveTo>
                  <a:cubicBezTo>
                    <a:pt x="2935" y="1"/>
                    <a:pt x="1216" y="1349"/>
                    <a:pt x="803" y="3281"/>
                  </a:cubicBezTo>
                  <a:cubicBezTo>
                    <a:pt x="639" y="4056"/>
                    <a:pt x="785" y="4355"/>
                    <a:pt x="616" y="5519"/>
                  </a:cubicBezTo>
                  <a:cubicBezTo>
                    <a:pt x="480" y="6469"/>
                    <a:pt x="277" y="6973"/>
                    <a:pt x="0" y="7960"/>
                  </a:cubicBezTo>
                  <a:lnTo>
                    <a:pt x="9813" y="7960"/>
                  </a:lnTo>
                  <a:lnTo>
                    <a:pt x="9435" y="6985"/>
                  </a:lnTo>
                  <a:cubicBezTo>
                    <a:pt x="9156" y="6101"/>
                    <a:pt x="9007" y="5155"/>
                    <a:pt x="9007" y="4186"/>
                  </a:cubicBezTo>
                  <a:cubicBezTo>
                    <a:pt x="9007" y="2167"/>
                    <a:pt x="7558" y="456"/>
                    <a:pt x="5648" y="79"/>
                  </a:cubicBezTo>
                  <a:cubicBezTo>
                    <a:pt x="5380" y="26"/>
                    <a:pt x="5113" y="1"/>
                    <a:pt x="4849" y="1"/>
                  </a:cubicBezTo>
                  <a:close/>
                </a:path>
              </a:pathLst>
            </a:custGeom>
            <a:solidFill>
              <a:srgbClr val="F8E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8"/>
            <p:cNvSpPr/>
            <p:nvPr/>
          </p:nvSpPr>
          <p:spPr>
            <a:xfrm>
              <a:off x="2634523" y="3983249"/>
              <a:ext cx="154798" cy="218109"/>
            </a:xfrm>
            <a:custGeom>
              <a:rect b="b" l="l" r="r" t="t"/>
              <a:pathLst>
                <a:path extrusionOk="0" h="7958" w="5648">
                  <a:moveTo>
                    <a:pt x="4849" y="0"/>
                  </a:moveTo>
                  <a:cubicBezTo>
                    <a:pt x="2935" y="0"/>
                    <a:pt x="1216" y="1348"/>
                    <a:pt x="803" y="3281"/>
                  </a:cubicBezTo>
                  <a:cubicBezTo>
                    <a:pt x="639" y="4054"/>
                    <a:pt x="785" y="4353"/>
                    <a:pt x="616" y="5518"/>
                  </a:cubicBezTo>
                  <a:cubicBezTo>
                    <a:pt x="480" y="6468"/>
                    <a:pt x="277" y="6971"/>
                    <a:pt x="0" y="7958"/>
                  </a:cubicBezTo>
                  <a:lnTo>
                    <a:pt x="1586" y="7958"/>
                  </a:lnTo>
                  <a:cubicBezTo>
                    <a:pt x="1862" y="6975"/>
                    <a:pt x="2066" y="6467"/>
                    <a:pt x="2202" y="5518"/>
                  </a:cubicBezTo>
                  <a:cubicBezTo>
                    <a:pt x="2306" y="4784"/>
                    <a:pt x="2296" y="4174"/>
                    <a:pt x="2297" y="4150"/>
                  </a:cubicBezTo>
                  <a:cubicBezTo>
                    <a:pt x="2297" y="2125"/>
                    <a:pt x="3745" y="450"/>
                    <a:pt x="5648" y="79"/>
                  </a:cubicBezTo>
                  <a:cubicBezTo>
                    <a:pt x="5380" y="26"/>
                    <a:pt x="5113" y="0"/>
                    <a:pt x="4849"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8"/>
            <p:cNvSpPr/>
            <p:nvPr/>
          </p:nvSpPr>
          <p:spPr>
            <a:xfrm>
              <a:off x="2616160" y="4174499"/>
              <a:ext cx="303154" cy="82579"/>
            </a:xfrm>
            <a:custGeom>
              <a:rect b="b" l="l" r="r" t="t"/>
              <a:pathLst>
                <a:path extrusionOk="0" h="3013" w="11061">
                  <a:moveTo>
                    <a:pt x="9979" y="1"/>
                  </a:moveTo>
                  <a:cubicBezTo>
                    <a:pt x="9847" y="1"/>
                    <a:pt x="9712" y="25"/>
                    <a:pt x="9580" y="78"/>
                  </a:cubicBezTo>
                  <a:cubicBezTo>
                    <a:pt x="8299" y="583"/>
                    <a:pt x="6922" y="847"/>
                    <a:pt x="5526" y="847"/>
                  </a:cubicBezTo>
                  <a:cubicBezTo>
                    <a:pt x="4172" y="847"/>
                    <a:pt x="2799" y="598"/>
                    <a:pt x="1481" y="78"/>
                  </a:cubicBezTo>
                  <a:cubicBezTo>
                    <a:pt x="1349" y="26"/>
                    <a:pt x="1215" y="1"/>
                    <a:pt x="1083" y="1"/>
                  </a:cubicBezTo>
                  <a:cubicBezTo>
                    <a:pt x="512" y="1"/>
                    <a:pt x="0" y="462"/>
                    <a:pt x="0" y="1084"/>
                  </a:cubicBezTo>
                  <a:cubicBezTo>
                    <a:pt x="0" y="1530"/>
                    <a:pt x="274" y="1929"/>
                    <a:pt x="687" y="2092"/>
                  </a:cubicBezTo>
                  <a:cubicBezTo>
                    <a:pt x="2240" y="2704"/>
                    <a:pt x="3885" y="3012"/>
                    <a:pt x="5533" y="3012"/>
                  </a:cubicBezTo>
                  <a:cubicBezTo>
                    <a:pt x="7173" y="3012"/>
                    <a:pt x="8816" y="2707"/>
                    <a:pt x="10374" y="2092"/>
                  </a:cubicBezTo>
                  <a:cubicBezTo>
                    <a:pt x="10788" y="1929"/>
                    <a:pt x="11060" y="1530"/>
                    <a:pt x="11060" y="1084"/>
                  </a:cubicBezTo>
                  <a:cubicBezTo>
                    <a:pt x="11059" y="462"/>
                    <a:pt x="10550" y="1"/>
                    <a:pt x="9979" y="1"/>
                  </a:cubicBezTo>
                  <a:close/>
                </a:path>
              </a:pathLst>
            </a:custGeom>
            <a:solidFill>
              <a:srgbClr val="FFCE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8"/>
            <p:cNvSpPr/>
            <p:nvPr/>
          </p:nvSpPr>
          <p:spPr>
            <a:xfrm>
              <a:off x="2616105" y="4174526"/>
              <a:ext cx="56350" cy="64298"/>
            </a:xfrm>
            <a:custGeom>
              <a:rect b="b" l="l" r="r" t="t"/>
              <a:pathLst>
                <a:path extrusionOk="0" h="2346" w="2056">
                  <a:moveTo>
                    <a:pt x="1083" y="0"/>
                  </a:moveTo>
                  <a:cubicBezTo>
                    <a:pt x="512" y="0"/>
                    <a:pt x="1" y="461"/>
                    <a:pt x="1" y="1083"/>
                  </a:cubicBezTo>
                  <a:cubicBezTo>
                    <a:pt x="1" y="1529"/>
                    <a:pt x="273" y="1928"/>
                    <a:pt x="687" y="2091"/>
                  </a:cubicBezTo>
                  <a:cubicBezTo>
                    <a:pt x="920" y="2183"/>
                    <a:pt x="1155" y="2266"/>
                    <a:pt x="1392" y="2346"/>
                  </a:cubicBezTo>
                  <a:cubicBezTo>
                    <a:pt x="1303" y="1590"/>
                    <a:pt x="1544" y="843"/>
                    <a:pt x="2056" y="283"/>
                  </a:cubicBezTo>
                  <a:cubicBezTo>
                    <a:pt x="1863" y="220"/>
                    <a:pt x="1671" y="152"/>
                    <a:pt x="1481" y="77"/>
                  </a:cubicBezTo>
                  <a:cubicBezTo>
                    <a:pt x="1349" y="25"/>
                    <a:pt x="1215" y="0"/>
                    <a:pt x="1083"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8"/>
            <p:cNvSpPr/>
            <p:nvPr/>
          </p:nvSpPr>
          <p:spPr>
            <a:xfrm>
              <a:off x="2651406" y="4073201"/>
              <a:ext cx="232607" cy="80523"/>
            </a:xfrm>
            <a:custGeom>
              <a:rect b="b" l="l" r="r" t="t"/>
              <a:pathLst>
                <a:path extrusionOk="0" h="2938" w="8487">
                  <a:moveTo>
                    <a:pt x="187" y="0"/>
                  </a:moveTo>
                  <a:cubicBezTo>
                    <a:pt x="21" y="780"/>
                    <a:pt x="169" y="1068"/>
                    <a:pt x="0" y="2238"/>
                  </a:cubicBezTo>
                  <a:cubicBezTo>
                    <a:pt x="1362" y="2700"/>
                    <a:pt x="2797" y="2938"/>
                    <a:pt x="4244" y="2938"/>
                  </a:cubicBezTo>
                  <a:cubicBezTo>
                    <a:pt x="5666" y="2938"/>
                    <a:pt x="7100" y="2709"/>
                    <a:pt x="8486" y="2238"/>
                  </a:cubicBezTo>
                  <a:cubicBezTo>
                    <a:pt x="8322" y="1082"/>
                    <a:pt x="8467" y="790"/>
                    <a:pt x="8294" y="2"/>
                  </a:cubicBezTo>
                  <a:cubicBezTo>
                    <a:pt x="6992" y="515"/>
                    <a:pt x="5618" y="771"/>
                    <a:pt x="4245" y="771"/>
                  </a:cubicBezTo>
                  <a:cubicBezTo>
                    <a:pt x="2870" y="771"/>
                    <a:pt x="1495" y="515"/>
                    <a:pt x="195" y="2"/>
                  </a:cubicBezTo>
                  <a:cubicBezTo>
                    <a:pt x="193" y="0"/>
                    <a:pt x="192" y="0"/>
                    <a:pt x="187" y="0"/>
                  </a:cubicBezTo>
                  <a:close/>
                </a:path>
              </a:pathLst>
            </a:custGeom>
            <a:solidFill>
              <a:srgbClr val="FFCE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8"/>
            <p:cNvSpPr/>
            <p:nvPr/>
          </p:nvSpPr>
          <p:spPr>
            <a:xfrm>
              <a:off x="2651351" y="4073146"/>
              <a:ext cx="46648" cy="72712"/>
            </a:xfrm>
            <a:custGeom>
              <a:rect b="b" l="l" r="r" t="t"/>
              <a:pathLst>
                <a:path extrusionOk="0" h="2653" w="1702">
                  <a:moveTo>
                    <a:pt x="188" y="1"/>
                  </a:moveTo>
                  <a:cubicBezTo>
                    <a:pt x="22" y="780"/>
                    <a:pt x="168" y="1069"/>
                    <a:pt x="1" y="2238"/>
                  </a:cubicBezTo>
                  <a:cubicBezTo>
                    <a:pt x="500" y="2409"/>
                    <a:pt x="1006" y="2545"/>
                    <a:pt x="1517" y="2653"/>
                  </a:cubicBezTo>
                  <a:cubicBezTo>
                    <a:pt x="1701" y="1694"/>
                    <a:pt x="1683" y="898"/>
                    <a:pt x="1683" y="870"/>
                  </a:cubicBezTo>
                  <a:cubicBezTo>
                    <a:pt x="1683" y="737"/>
                    <a:pt x="1691" y="607"/>
                    <a:pt x="1701" y="475"/>
                  </a:cubicBezTo>
                  <a:cubicBezTo>
                    <a:pt x="1191" y="354"/>
                    <a:pt x="689" y="197"/>
                    <a:pt x="195" y="2"/>
                  </a:cubicBezTo>
                  <a:cubicBezTo>
                    <a:pt x="194" y="1"/>
                    <a:pt x="189" y="1"/>
                    <a:pt x="188"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8"/>
            <p:cNvSpPr/>
            <p:nvPr/>
          </p:nvSpPr>
          <p:spPr>
            <a:xfrm>
              <a:off x="2804148" y="4037160"/>
              <a:ext cx="42646" cy="33985"/>
            </a:xfrm>
            <a:custGeom>
              <a:rect b="b" l="l" r="r" t="t"/>
              <a:pathLst>
                <a:path extrusionOk="0" h="1240" w="1556">
                  <a:moveTo>
                    <a:pt x="778" y="1"/>
                  </a:moveTo>
                  <a:cubicBezTo>
                    <a:pt x="349" y="1"/>
                    <a:pt x="0" y="278"/>
                    <a:pt x="0" y="620"/>
                  </a:cubicBezTo>
                  <a:cubicBezTo>
                    <a:pt x="0" y="963"/>
                    <a:pt x="349" y="1239"/>
                    <a:pt x="778" y="1239"/>
                  </a:cubicBezTo>
                  <a:cubicBezTo>
                    <a:pt x="1208" y="1239"/>
                    <a:pt x="1555" y="963"/>
                    <a:pt x="1555" y="620"/>
                  </a:cubicBezTo>
                  <a:cubicBezTo>
                    <a:pt x="1555" y="278"/>
                    <a:pt x="1208" y="1"/>
                    <a:pt x="778" y="1"/>
                  </a:cubicBezTo>
                  <a:close/>
                </a:path>
              </a:pathLst>
            </a:custGeom>
            <a:solidFill>
              <a:srgbClr val="FFA1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8"/>
            <p:cNvSpPr/>
            <p:nvPr/>
          </p:nvSpPr>
          <p:spPr>
            <a:xfrm>
              <a:off x="2756376" y="4028472"/>
              <a:ext cx="22693" cy="25325"/>
            </a:xfrm>
            <a:custGeom>
              <a:rect b="b" l="l" r="r" t="t"/>
              <a:pathLst>
                <a:path extrusionOk="0" h="924" w="828">
                  <a:moveTo>
                    <a:pt x="415" y="1"/>
                  </a:moveTo>
                  <a:cubicBezTo>
                    <a:pt x="186" y="1"/>
                    <a:pt x="1" y="206"/>
                    <a:pt x="1" y="463"/>
                  </a:cubicBezTo>
                  <a:cubicBezTo>
                    <a:pt x="1" y="717"/>
                    <a:pt x="186" y="924"/>
                    <a:pt x="415" y="924"/>
                  </a:cubicBezTo>
                  <a:cubicBezTo>
                    <a:pt x="642" y="924"/>
                    <a:pt x="826" y="717"/>
                    <a:pt x="828" y="463"/>
                  </a:cubicBezTo>
                  <a:cubicBezTo>
                    <a:pt x="828" y="209"/>
                    <a:pt x="642" y="1"/>
                    <a:pt x="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8"/>
            <p:cNvSpPr/>
            <p:nvPr/>
          </p:nvSpPr>
          <p:spPr>
            <a:xfrm>
              <a:off x="2688625" y="4037160"/>
              <a:ext cx="42646" cy="33985"/>
            </a:xfrm>
            <a:custGeom>
              <a:rect b="b" l="l" r="r" t="t"/>
              <a:pathLst>
                <a:path extrusionOk="0" h="1240" w="1556">
                  <a:moveTo>
                    <a:pt x="778" y="1"/>
                  </a:moveTo>
                  <a:cubicBezTo>
                    <a:pt x="347" y="1"/>
                    <a:pt x="0" y="278"/>
                    <a:pt x="0" y="620"/>
                  </a:cubicBezTo>
                  <a:cubicBezTo>
                    <a:pt x="0" y="963"/>
                    <a:pt x="347" y="1239"/>
                    <a:pt x="778" y="1239"/>
                  </a:cubicBezTo>
                  <a:cubicBezTo>
                    <a:pt x="1207" y="1239"/>
                    <a:pt x="1556" y="963"/>
                    <a:pt x="1556" y="620"/>
                  </a:cubicBezTo>
                  <a:cubicBezTo>
                    <a:pt x="1556" y="278"/>
                    <a:pt x="1207" y="1"/>
                    <a:pt x="778" y="1"/>
                  </a:cubicBezTo>
                  <a:close/>
                </a:path>
              </a:pathLst>
            </a:custGeom>
            <a:solidFill>
              <a:srgbClr val="FFA1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8"/>
            <p:cNvSpPr/>
            <p:nvPr/>
          </p:nvSpPr>
          <p:spPr>
            <a:xfrm>
              <a:off x="2611034" y="3947263"/>
              <a:ext cx="313569" cy="351364"/>
            </a:xfrm>
            <a:custGeom>
              <a:rect b="b" l="l" r="r" t="t"/>
              <a:pathLst>
                <a:path extrusionOk="0" h="12820" w="11441">
                  <a:moveTo>
                    <a:pt x="5718" y="370"/>
                  </a:moveTo>
                  <a:cubicBezTo>
                    <a:pt x="6209" y="370"/>
                    <a:pt x="6615" y="750"/>
                    <a:pt x="6657" y="1232"/>
                  </a:cubicBezTo>
                  <a:cubicBezTo>
                    <a:pt x="6348" y="1162"/>
                    <a:pt x="6033" y="1127"/>
                    <a:pt x="5718" y="1127"/>
                  </a:cubicBezTo>
                  <a:cubicBezTo>
                    <a:pt x="5404" y="1127"/>
                    <a:pt x="5089" y="1162"/>
                    <a:pt x="4779" y="1230"/>
                  </a:cubicBezTo>
                  <a:cubicBezTo>
                    <a:pt x="4821" y="750"/>
                    <a:pt x="5226" y="370"/>
                    <a:pt x="5718" y="370"/>
                  </a:cubicBezTo>
                  <a:close/>
                  <a:moveTo>
                    <a:pt x="1804" y="4848"/>
                  </a:moveTo>
                  <a:cubicBezTo>
                    <a:pt x="3066" y="5318"/>
                    <a:pt x="4393" y="5553"/>
                    <a:pt x="5719" y="5553"/>
                  </a:cubicBezTo>
                  <a:cubicBezTo>
                    <a:pt x="7042" y="5553"/>
                    <a:pt x="8365" y="5319"/>
                    <a:pt x="9624" y="4851"/>
                  </a:cubicBezTo>
                  <a:cubicBezTo>
                    <a:pt x="9725" y="5466"/>
                    <a:pt x="9626" y="5701"/>
                    <a:pt x="9753" y="6700"/>
                  </a:cubicBezTo>
                  <a:cubicBezTo>
                    <a:pt x="8441" y="7128"/>
                    <a:pt x="7080" y="7343"/>
                    <a:pt x="5718" y="7343"/>
                  </a:cubicBezTo>
                  <a:cubicBezTo>
                    <a:pt x="4357" y="7343"/>
                    <a:pt x="2994" y="7128"/>
                    <a:pt x="1681" y="6700"/>
                  </a:cubicBezTo>
                  <a:cubicBezTo>
                    <a:pt x="1805" y="5716"/>
                    <a:pt x="1711" y="5445"/>
                    <a:pt x="1804" y="4848"/>
                  </a:cubicBezTo>
                  <a:close/>
                  <a:moveTo>
                    <a:pt x="9805" y="7078"/>
                  </a:moveTo>
                  <a:cubicBezTo>
                    <a:pt x="9868" y="7451"/>
                    <a:pt x="9943" y="7774"/>
                    <a:pt x="10037" y="8109"/>
                  </a:cubicBezTo>
                  <a:cubicBezTo>
                    <a:pt x="9924" y="8122"/>
                    <a:pt x="9810" y="8149"/>
                    <a:pt x="9698" y="8192"/>
                  </a:cubicBezTo>
                  <a:cubicBezTo>
                    <a:pt x="8414" y="8698"/>
                    <a:pt x="7065" y="8951"/>
                    <a:pt x="5716" y="8951"/>
                  </a:cubicBezTo>
                  <a:cubicBezTo>
                    <a:pt x="4367" y="8951"/>
                    <a:pt x="3018" y="8698"/>
                    <a:pt x="1735" y="8192"/>
                  </a:cubicBezTo>
                  <a:cubicBezTo>
                    <a:pt x="1623" y="8148"/>
                    <a:pt x="1509" y="8122"/>
                    <a:pt x="1391" y="8109"/>
                  </a:cubicBezTo>
                  <a:cubicBezTo>
                    <a:pt x="1487" y="7771"/>
                    <a:pt x="1565" y="7427"/>
                    <a:pt x="1623" y="7078"/>
                  </a:cubicBezTo>
                  <a:cubicBezTo>
                    <a:pt x="2934" y="7499"/>
                    <a:pt x="4316" y="7718"/>
                    <a:pt x="5716" y="7718"/>
                  </a:cubicBezTo>
                  <a:cubicBezTo>
                    <a:pt x="7078" y="7718"/>
                    <a:pt x="8458" y="7510"/>
                    <a:pt x="9805" y="7078"/>
                  </a:cubicBezTo>
                  <a:close/>
                  <a:moveTo>
                    <a:pt x="4593" y="11442"/>
                  </a:moveTo>
                  <a:lnTo>
                    <a:pt x="4593" y="11442"/>
                  </a:lnTo>
                  <a:cubicBezTo>
                    <a:pt x="4964" y="11474"/>
                    <a:pt x="5339" y="11491"/>
                    <a:pt x="5721" y="11491"/>
                  </a:cubicBezTo>
                  <a:cubicBezTo>
                    <a:pt x="6087" y="11491"/>
                    <a:pt x="6459" y="11475"/>
                    <a:pt x="6841" y="11442"/>
                  </a:cubicBezTo>
                  <a:lnTo>
                    <a:pt x="6841" y="11442"/>
                  </a:lnTo>
                  <a:cubicBezTo>
                    <a:pt x="6774" y="12003"/>
                    <a:pt x="6295" y="12438"/>
                    <a:pt x="5718" y="12438"/>
                  </a:cubicBezTo>
                  <a:cubicBezTo>
                    <a:pt x="5138" y="12438"/>
                    <a:pt x="4661" y="12003"/>
                    <a:pt x="4593" y="11442"/>
                  </a:cubicBezTo>
                  <a:close/>
                  <a:moveTo>
                    <a:pt x="5718" y="1"/>
                  </a:moveTo>
                  <a:cubicBezTo>
                    <a:pt x="4987" y="1"/>
                    <a:pt x="4390" y="599"/>
                    <a:pt x="4399" y="1337"/>
                  </a:cubicBezTo>
                  <a:cubicBezTo>
                    <a:pt x="2976" y="1791"/>
                    <a:pt x="1825" y="2973"/>
                    <a:pt x="1478" y="4560"/>
                  </a:cubicBezTo>
                  <a:cubicBezTo>
                    <a:pt x="1370" y="5058"/>
                    <a:pt x="1382" y="5487"/>
                    <a:pt x="1382" y="5506"/>
                  </a:cubicBezTo>
                  <a:cubicBezTo>
                    <a:pt x="1382" y="6398"/>
                    <a:pt x="1254" y="7280"/>
                    <a:pt x="995" y="8140"/>
                  </a:cubicBezTo>
                  <a:cubicBezTo>
                    <a:pt x="419" y="8267"/>
                    <a:pt x="0" y="8782"/>
                    <a:pt x="0" y="9381"/>
                  </a:cubicBezTo>
                  <a:cubicBezTo>
                    <a:pt x="0" y="9905"/>
                    <a:pt x="322" y="10373"/>
                    <a:pt x="806" y="10563"/>
                  </a:cubicBezTo>
                  <a:cubicBezTo>
                    <a:pt x="1901" y="10995"/>
                    <a:pt x="3048" y="11279"/>
                    <a:pt x="4215" y="11409"/>
                  </a:cubicBezTo>
                  <a:cubicBezTo>
                    <a:pt x="4264" y="12195"/>
                    <a:pt x="4919" y="12820"/>
                    <a:pt x="5719" y="12820"/>
                  </a:cubicBezTo>
                  <a:cubicBezTo>
                    <a:pt x="6520" y="12820"/>
                    <a:pt x="7173" y="12195"/>
                    <a:pt x="7224" y="11409"/>
                  </a:cubicBezTo>
                  <a:cubicBezTo>
                    <a:pt x="7789" y="11347"/>
                    <a:pt x="8352" y="11248"/>
                    <a:pt x="8904" y="11110"/>
                  </a:cubicBezTo>
                  <a:cubicBezTo>
                    <a:pt x="9004" y="11086"/>
                    <a:pt x="9065" y="10983"/>
                    <a:pt x="9041" y="10885"/>
                  </a:cubicBezTo>
                  <a:cubicBezTo>
                    <a:pt x="9021" y="10799"/>
                    <a:pt x="8943" y="10741"/>
                    <a:pt x="8860" y="10741"/>
                  </a:cubicBezTo>
                  <a:cubicBezTo>
                    <a:pt x="8845" y="10741"/>
                    <a:pt x="8830" y="10743"/>
                    <a:pt x="8815" y="10747"/>
                  </a:cubicBezTo>
                  <a:cubicBezTo>
                    <a:pt x="7799" y="10995"/>
                    <a:pt x="6760" y="11119"/>
                    <a:pt x="5721" y="11119"/>
                  </a:cubicBezTo>
                  <a:cubicBezTo>
                    <a:pt x="4100" y="11119"/>
                    <a:pt x="2479" y="10817"/>
                    <a:pt x="947" y="10211"/>
                  </a:cubicBezTo>
                  <a:cubicBezTo>
                    <a:pt x="606" y="10077"/>
                    <a:pt x="380" y="9748"/>
                    <a:pt x="380" y="9377"/>
                  </a:cubicBezTo>
                  <a:cubicBezTo>
                    <a:pt x="380" y="8865"/>
                    <a:pt x="800" y="8481"/>
                    <a:pt x="1274" y="8481"/>
                  </a:cubicBezTo>
                  <a:cubicBezTo>
                    <a:pt x="1382" y="8481"/>
                    <a:pt x="1493" y="8501"/>
                    <a:pt x="1602" y="8544"/>
                  </a:cubicBezTo>
                  <a:cubicBezTo>
                    <a:pt x="2910" y="9059"/>
                    <a:pt x="4308" y="9326"/>
                    <a:pt x="5723" y="9326"/>
                  </a:cubicBezTo>
                  <a:cubicBezTo>
                    <a:pt x="7104" y="9326"/>
                    <a:pt x="8500" y="9072"/>
                    <a:pt x="9840" y="8544"/>
                  </a:cubicBezTo>
                  <a:cubicBezTo>
                    <a:pt x="9949" y="8501"/>
                    <a:pt x="10061" y="8481"/>
                    <a:pt x="10169" y="8481"/>
                  </a:cubicBezTo>
                  <a:cubicBezTo>
                    <a:pt x="10643" y="8481"/>
                    <a:pt x="11062" y="8864"/>
                    <a:pt x="11062" y="9377"/>
                  </a:cubicBezTo>
                  <a:cubicBezTo>
                    <a:pt x="11062" y="9746"/>
                    <a:pt x="10836" y="10077"/>
                    <a:pt x="10495" y="10211"/>
                  </a:cubicBezTo>
                  <a:cubicBezTo>
                    <a:pt x="10218" y="10321"/>
                    <a:pt x="9934" y="10421"/>
                    <a:pt x="9650" y="10511"/>
                  </a:cubicBezTo>
                  <a:cubicBezTo>
                    <a:pt x="9551" y="10542"/>
                    <a:pt x="9497" y="10647"/>
                    <a:pt x="9529" y="10747"/>
                  </a:cubicBezTo>
                  <a:cubicBezTo>
                    <a:pt x="9554" y="10827"/>
                    <a:pt x="9628" y="10877"/>
                    <a:pt x="9708" y="10877"/>
                  </a:cubicBezTo>
                  <a:cubicBezTo>
                    <a:pt x="9727" y="10877"/>
                    <a:pt x="9746" y="10874"/>
                    <a:pt x="9765" y="10868"/>
                  </a:cubicBezTo>
                  <a:cubicBezTo>
                    <a:pt x="10058" y="10774"/>
                    <a:pt x="10350" y="10672"/>
                    <a:pt x="10634" y="10560"/>
                  </a:cubicBezTo>
                  <a:cubicBezTo>
                    <a:pt x="11117" y="10369"/>
                    <a:pt x="11436" y="9903"/>
                    <a:pt x="11440" y="9387"/>
                  </a:cubicBezTo>
                  <a:cubicBezTo>
                    <a:pt x="11436" y="8815"/>
                    <a:pt x="11054" y="8272"/>
                    <a:pt x="10438" y="8134"/>
                  </a:cubicBezTo>
                  <a:cubicBezTo>
                    <a:pt x="10182" y="7280"/>
                    <a:pt x="10051" y="6395"/>
                    <a:pt x="10051" y="5500"/>
                  </a:cubicBezTo>
                  <a:cubicBezTo>
                    <a:pt x="10051" y="4661"/>
                    <a:pt x="9808" y="3803"/>
                    <a:pt x="9297" y="3049"/>
                  </a:cubicBezTo>
                  <a:cubicBezTo>
                    <a:pt x="9261" y="2996"/>
                    <a:pt x="9202" y="2967"/>
                    <a:pt x="9141" y="2967"/>
                  </a:cubicBezTo>
                  <a:cubicBezTo>
                    <a:pt x="9105" y="2967"/>
                    <a:pt x="9068" y="2978"/>
                    <a:pt x="9035" y="3000"/>
                  </a:cubicBezTo>
                  <a:cubicBezTo>
                    <a:pt x="8950" y="3057"/>
                    <a:pt x="8928" y="3175"/>
                    <a:pt x="8986" y="3261"/>
                  </a:cubicBezTo>
                  <a:cubicBezTo>
                    <a:pt x="9240" y="3637"/>
                    <a:pt x="9427" y="4048"/>
                    <a:pt x="9542" y="4483"/>
                  </a:cubicBezTo>
                  <a:cubicBezTo>
                    <a:pt x="8305" y="4950"/>
                    <a:pt x="7011" y="5183"/>
                    <a:pt x="5716" y="5183"/>
                  </a:cubicBezTo>
                  <a:cubicBezTo>
                    <a:pt x="4418" y="5183"/>
                    <a:pt x="3119" y="4949"/>
                    <a:pt x="1879" y="4480"/>
                  </a:cubicBezTo>
                  <a:cubicBezTo>
                    <a:pt x="2336" y="2693"/>
                    <a:pt x="3954" y="1503"/>
                    <a:pt x="5708" y="1503"/>
                  </a:cubicBezTo>
                  <a:cubicBezTo>
                    <a:pt x="6064" y="1503"/>
                    <a:pt x="6426" y="1552"/>
                    <a:pt x="6784" y="1655"/>
                  </a:cubicBezTo>
                  <a:cubicBezTo>
                    <a:pt x="7402" y="1833"/>
                    <a:pt x="7978" y="2165"/>
                    <a:pt x="8447" y="2620"/>
                  </a:cubicBezTo>
                  <a:cubicBezTo>
                    <a:pt x="8484" y="2655"/>
                    <a:pt x="8530" y="2673"/>
                    <a:pt x="8577" y="2673"/>
                  </a:cubicBezTo>
                  <a:cubicBezTo>
                    <a:pt x="8626" y="2673"/>
                    <a:pt x="8675" y="2653"/>
                    <a:pt x="8712" y="2615"/>
                  </a:cubicBezTo>
                  <a:cubicBezTo>
                    <a:pt x="8785" y="2541"/>
                    <a:pt x="8781" y="2421"/>
                    <a:pt x="8709" y="2351"/>
                  </a:cubicBezTo>
                  <a:cubicBezTo>
                    <a:pt x="8232" y="1890"/>
                    <a:pt x="7656" y="1543"/>
                    <a:pt x="7036" y="1341"/>
                  </a:cubicBezTo>
                  <a:cubicBezTo>
                    <a:pt x="7046" y="602"/>
                    <a:pt x="6451" y="1"/>
                    <a:pt x="5718"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8"/>
            <p:cNvSpPr/>
            <p:nvPr/>
          </p:nvSpPr>
          <p:spPr>
            <a:xfrm>
              <a:off x="2751224" y="4023319"/>
              <a:ext cx="32944" cy="35685"/>
            </a:xfrm>
            <a:custGeom>
              <a:rect b="b" l="l" r="r" t="t"/>
              <a:pathLst>
                <a:path extrusionOk="0" h="1302" w="1202">
                  <a:moveTo>
                    <a:pt x="603" y="376"/>
                  </a:moveTo>
                  <a:cubicBezTo>
                    <a:pt x="726" y="376"/>
                    <a:pt x="827" y="498"/>
                    <a:pt x="827" y="651"/>
                  </a:cubicBezTo>
                  <a:cubicBezTo>
                    <a:pt x="827" y="802"/>
                    <a:pt x="726" y="925"/>
                    <a:pt x="603" y="925"/>
                  </a:cubicBezTo>
                  <a:cubicBezTo>
                    <a:pt x="479" y="925"/>
                    <a:pt x="379" y="802"/>
                    <a:pt x="379" y="651"/>
                  </a:cubicBezTo>
                  <a:cubicBezTo>
                    <a:pt x="379" y="498"/>
                    <a:pt x="479" y="376"/>
                    <a:pt x="603" y="376"/>
                  </a:cubicBezTo>
                  <a:close/>
                  <a:moveTo>
                    <a:pt x="600" y="0"/>
                  </a:moveTo>
                  <a:cubicBezTo>
                    <a:pt x="271" y="0"/>
                    <a:pt x="0" y="292"/>
                    <a:pt x="0" y="651"/>
                  </a:cubicBezTo>
                  <a:cubicBezTo>
                    <a:pt x="0" y="1010"/>
                    <a:pt x="269" y="1302"/>
                    <a:pt x="600" y="1302"/>
                  </a:cubicBezTo>
                  <a:cubicBezTo>
                    <a:pt x="932" y="1302"/>
                    <a:pt x="1201" y="1010"/>
                    <a:pt x="1201" y="651"/>
                  </a:cubicBezTo>
                  <a:cubicBezTo>
                    <a:pt x="1201" y="292"/>
                    <a:pt x="932" y="0"/>
                    <a:pt x="600" y="0"/>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8"/>
            <p:cNvSpPr/>
            <p:nvPr/>
          </p:nvSpPr>
          <p:spPr>
            <a:xfrm>
              <a:off x="2710277" y="4018879"/>
              <a:ext cx="29271" cy="19843"/>
            </a:xfrm>
            <a:custGeom>
              <a:rect b="b" l="l" r="r" t="t"/>
              <a:pathLst>
                <a:path extrusionOk="0" h="724" w="1068">
                  <a:moveTo>
                    <a:pt x="533" y="1"/>
                  </a:moveTo>
                  <a:cubicBezTo>
                    <a:pt x="239" y="1"/>
                    <a:pt x="0" y="240"/>
                    <a:pt x="0" y="536"/>
                  </a:cubicBezTo>
                  <a:cubicBezTo>
                    <a:pt x="0" y="638"/>
                    <a:pt x="84" y="723"/>
                    <a:pt x="187" y="723"/>
                  </a:cubicBezTo>
                  <a:cubicBezTo>
                    <a:pt x="290" y="723"/>
                    <a:pt x="374" y="638"/>
                    <a:pt x="374" y="536"/>
                  </a:cubicBezTo>
                  <a:cubicBezTo>
                    <a:pt x="374" y="448"/>
                    <a:pt x="446" y="376"/>
                    <a:pt x="533" y="376"/>
                  </a:cubicBezTo>
                  <a:cubicBezTo>
                    <a:pt x="621" y="376"/>
                    <a:pt x="693" y="448"/>
                    <a:pt x="693" y="536"/>
                  </a:cubicBezTo>
                  <a:cubicBezTo>
                    <a:pt x="693" y="638"/>
                    <a:pt x="776" y="723"/>
                    <a:pt x="880" y="723"/>
                  </a:cubicBezTo>
                  <a:cubicBezTo>
                    <a:pt x="981" y="723"/>
                    <a:pt x="1066" y="638"/>
                    <a:pt x="1066" y="536"/>
                  </a:cubicBezTo>
                  <a:cubicBezTo>
                    <a:pt x="1068" y="240"/>
                    <a:pt x="829" y="1"/>
                    <a:pt x="533"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8"/>
            <p:cNvSpPr/>
            <p:nvPr/>
          </p:nvSpPr>
          <p:spPr>
            <a:xfrm>
              <a:off x="2795048" y="4018879"/>
              <a:ext cx="29189" cy="19843"/>
            </a:xfrm>
            <a:custGeom>
              <a:rect b="b" l="l" r="r" t="t"/>
              <a:pathLst>
                <a:path extrusionOk="0" h="724" w="1065">
                  <a:moveTo>
                    <a:pt x="531" y="1"/>
                  </a:moveTo>
                  <a:cubicBezTo>
                    <a:pt x="241" y="1"/>
                    <a:pt x="0" y="240"/>
                    <a:pt x="0" y="536"/>
                  </a:cubicBezTo>
                  <a:cubicBezTo>
                    <a:pt x="0" y="638"/>
                    <a:pt x="84" y="723"/>
                    <a:pt x="187" y="723"/>
                  </a:cubicBezTo>
                  <a:cubicBezTo>
                    <a:pt x="290" y="723"/>
                    <a:pt x="374" y="638"/>
                    <a:pt x="374" y="536"/>
                  </a:cubicBezTo>
                  <a:cubicBezTo>
                    <a:pt x="374" y="448"/>
                    <a:pt x="444" y="376"/>
                    <a:pt x="532" y="376"/>
                  </a:cubicBezTo>
                  <a:cubicBezTo>
                    <a:pt x="621" y="376"/>
                    <a:pt x="691" y="448"/>
                    <a:pt x="691" y="536"/>
                  </a:cubicBezTo>
                  <a:cubicBezTo>
                    <a:pt x="691" y="638"/>
                    <a:pt x="776" y="723"/>
                    <a:pt x="878" y="723"/>
                  </a:cubicBezTo>
                  <a:cubicBezTo>
                    <a:pt x="981" y="723"/>
                    <a:pt x="1065" y="638"/>
                    <a:pt x="1065" y="536"/>
                  </a:cubicBezTo>
                  <a:cubicBezTo>
                    <a:pt x="1065" y="240"/>
                    <a:pt x="826" y="1"/>
                    <a:pt x="531"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0" name="Google Shape;1950;p48"/>
          <p:cNvGrpSpPr/>
          <p:nvPr/>
        </p:nvGrpSpPr>
        <p:grpSpPr>
          <a:xfrm rot="-504400">
            <a:off x="1271309" y="3500630"/>
            <a:ext cx="907020" cy="914406"/>
            <a:chOff x="6226221" y="3927859"/>
            <a:chExt cx="389899" cy="389872"/>
          </a:xfrm>
        </p:grpSpPr>
        <p:sp>
          <p:nvSpPr>
            <p:cNvPr id="1951" name="Google Shape;1951;p48"/>
            <p:cNvSpPr/>
            <p:nvPr/>
          </p:nvSpPr>
          <p:spPr>
            <a:xfrm>
              <a:off x="6226221" y="3927859"/>
              <a:ext cx="389899" cy="389872"/>
            </a:xfrm>
            <a:custGeom>
              <a:rect b="b" l="l" r="r" t="t"/>
              <a:pathLst>
                <a:path extrusionOk="0" h="14225" w="14226">
                  <a:moveTo>
                    <a:pt x="7112" y="0"/>
                  </a:moveTo>
                  <a:cubicBezTo>
                    <a:pt x="6206" y="0"/>
                    <a:pt x="5469" y="736"/>
                    <a:pt x="5469" y="1644"/>
                  </a:cubicBezTo>
                  <a:cubicBezTo>
                    <a:pt x="5469" y="2013"/>
                    <a:pt x="5594" y="2359"/>
                    <a:pt x="5808" y="2638"/>
                  </a:cubicBezTo>
                  <a:cubicBezTo>
                    <a:pt x="5347" y="2773"/>
                    <a:pt x="4908" y="2978"/>
                    <a:pt x="4508" y="3249"/>
                  </a:cubicBezTo>
                  <a:lnTo>
                    <a:pt x="4332" y="3074"/>
                  </a:lnTo>
                  <a:cubicBezTo>
                    <a:pt x="4420" y="2837"/>
                    <a:pt x="4465" y="2586"/>
                    <a:pt x="4465" y="2327"/>
                  </a:cubicBezTo>
                  <a:cubicBezTo>
                    <a:pt x="4465" y="1150"/>
                    <a:pt x="3506" y="190"/>
                    <a:pt x="2328" y="190"/>
                  </a:cubicBezTo>
                  <a:cubicBezTo>
                    <a:pt x="1151" y="190"/>
                    <a:pt x="192" y="1150"/>
                    <a:pt x="192" y="2327"/>
                  </a:cubicBezTo>
                  <a:cubicBezTo>
                    <a:pt x="192" y="3506"/>
                    <a:pt x="1151" y="4464"/>
                    <a:pt x="2328" y="4464"/>
                  </a:cubicBezTo>
                  <a:cubicBezTo>
                    <a:pt x="2588" y="4464"/>
                    <a:pt x="2839" y="4420"/>
                    <a:pt x="3074" y="4331"/>
                  </a:cubicBezTo>
                  <a:lnTo>
                    <a:pt x="3251" y="4508"/>
                  </a:lnTo>
                  <a:cubicBezTo>
                    <a:pt x="2981" y="4907"/>
                    <a:pt x="2775" y="5347"/>
                    <a:pt x="2639" y="5806"/>
                  </a:cubicBezTo>
                  <a:cubicBezTo>
                    <a:pt x="2361" y="5594"/>
                    <a:pt x="2012" y="5468"/>
                    <a:pt x="1644" y="5468"/>
                  </a:cubicBezTo>
                  <a:cubicBezTo>
                    <a:pt x="738" y="5468"/>
                    <a:pt x="1" y="6205"/>
                    <a:pt x="1" y="7112"/>
                  </a:cubicBezTo>
                  <a:cubicBezTo>
                    <a:pt x="1" y="8018"/>
                    <a:pt x="738" y="8754"/>
                    <a:pt x="1644" y="8754"/>
                  </a:cubicBezTo>
                  <a:cubicBezTo>
                    <a:pt x="2014" y="8754"/>
                    <a:pt x="2361" y="8630"/>
                    <a:pt x="2640" y="8416"/>
                  </a:cubicBezTo>
                  <a:cubicBezTo>
                    <a:pt x="2699" y="8577"/>
                    <a:pt x="2799" y="8715"/>
                    <a:pt x="2929" y="8818"/>
                  </a:cubicBezTo>
                  <a:cubicBezTo>
                    <a:pt x="2904" y="9005"/>
                    <a:pt x="2940" y="9194"/>
                    <a:pt x="3031" y="9363"/>
                  </a:cubicBezTo>
                  <a:cubicBezTo>
                    <a:pt x="3098" y="9484"/>
                    <a:pt x="3171" y="9602"/>
                    <a:pt x="3248" y="9717"/>
                  </a:cubicBezTo>
                  <a:lnTo>
                    <a:pt x="3073" y="9894"/>
                  </a:lnTo>
                  <a:cubicBezTo>
                    <a:pt x="2836" y="9805"/>
                    <a:pt x="2585" y="9760"/>
                    <a:pt x="2326" y="9760"/>
                  </a:cubicBezTo>
                  <a:cubicBezTo>
                    <a:pt x="1149" y="9760"/>
                    <a:pt x="189" y="10719"/>
                    <a:pt x="189" y="11898"/>
                  </a:cubicBezTo>
                  <a:cubicBezTo>
                    <a:pt x="189" y="13075"/>
                    <a:pt x="1149" y="14033"/>
                    <a:pt x="2326" y="14033"/>
                  </a:cubicBezTo>
                  <a:cubicBezTo>
                    <a:pt x="3505" y="14033"/>
                    <a:pt x="4464" y="13075"/>
                    <a:pt x="4464" y="11898"/>
                  </a:cubicBezTo>
                  <a:cubicBezTo>
                    <a:pt x="4464" y="11637"/>
                    <a:pt x="4419" y="11386"/>
                    <a:pt x="4330" y="11151"/>
                  </a:cubicBezTo>
                  <a:lnTo>
                    <a:pt x="4504" y="10978"/>
                  </a:lnTo>
                  <a:cubicBezTo>
                    <a:pt x="4763" y="11153"/>
                    <a:pt x="5038" y="11301"/>
                    <a:pt x="5327" y="11421"/>
                  </a:cubicBezTo>
                  <a:cubicBezTo>
                    <a:pt x="5484" y="11486"/>
                    <a:pt x="5644" y="11542"/>
                    <a:pt x="5804" y="11588"/>
                  </a:cubicBezTo>
                  <a:cubicBezTo>
                    <a:pt x="5593" y="11868"/>
                    <a:pt x="5467" y="12213"/>
                    <a:pt x="5467" y="12581"/>
                  </a:cubicBezTo>
                  <a:cubicBezTo>
                    <a:pt x="5467" y="13487"/>
                    <a:pt x="6204" y="14225"/>
                    <a:pt x="7111" y="14225"/>
                  </a:cubicBezTo>
                  <a:cubicBezTo>
                    <a:pt x="8017" y="14225"/>
                    <a:pt x="8754" y="13487"/>
                    <a:pt x="8754" y="12581"/>
                  </a:cubicBezTo>
                  <a:cubicBezTo>
                    <a:pt x="8754" y="12213"/>
                    <a:pt x="8630" y="11868"/>
                    <a:pt x="8418" y="11588"/>
                  </a:cubicBezTo>
                  <a:cubicBezTo>
                    <a:pt x="8578" y="11542"/>
                    <a:pt x="8740" y="11486"/>
                    <a:pt x="8894" y="11421"/>
                  </a:cubicBezTo>
                  <a:cubicBezTo>
                    <a:pt x="9184" y="11301"/>
                    <a:pt x="9459" y="11153"/>
                    <a:pt x="9716" y="10978"/>
                  </a:cubicBezTo>
                  <a:lnTo>
                    <a:pt x="9891" y="11151"/>
                  </a:lnTo>
                  <a:cubicBezTo>
                    <a:pt x="9803" y="11388"/>
                    <a:pt x="9758" y="11639"/>
                    <a:pt x="9758" y="11898"/>
                  </a:cubicBezTo>
                  <a:cubicBezTo>
                    <a:pt x="9758" y="13075"/>
                    <a:pt x="10717" y="14033"/>
                    <a:pt x="11894" y="14033"/>
                  </a:cubicBezTo>
                  <a:cubicBezTo>
                    <a:pt x="13072" y="14033"/>
                    <a:pt x="14031" y="13075"/>
                    <a:pt x="14031" y="11898"/>
                  </a:cubicBezTo>
                  <a:cubicBezTo>
                    <a:pt x="14031" y="10719"/>
                    <a:pt x="13072" y="9760"/>
                    <a:pt x="11894" y="9760"/>
                  </a:cubicBezTo>
                  <a:cubicBezTo>
                    <a:pt x="11635" y="9760"/>
                    <a:pt x="11384" y="9805"/>
                    <a:pt x="11149" y="9894"/>
                  </a:cubicBezTo>
                  <a:lnTo>
                    <a:pt x="10975" y="9719"/>
                  </a:lnTo>
                  <a:cubicBezTo>
                    <a:pt x="11150" y="9461"/>
                    <a:pt x="11299" y="9186"/>
                    <a:pt x="11418" y="8896"/>
                  </a:cubicBezTo>
                  <a:cubicBezTo>
                    <a:pt x="11487" y="8742"/>
                    <a:pt x="11544" y="8583"/>
                    <a:pt x="11590" y="8420"/>
                  </a:cubicBezTo>
                  <a:cubicBezTo>
                    <a:pt x="11868" y="8631"/>
                    <a:pt x="12214" y="8757"/>
                    <a:pt x="12583" y="8757"/>
                  </a:cubicBezTo>
                  <a:cubicBezTo>
                    <a:pt x="13490" y="8757"/>
                    <a:pt x="14225" y="8020"/>
                    <a:pt x="14225" y="7113"/>
                  </a:cubicBezTo>
                  <a:cubicBezTo>
                    <a:pt x="14225" y="6207"/>
                    <a:pt x="13490" y="5470"/>
                    <a:pt x="12583" y="5470"/>
                  </a:cubicBezTo>
                  <a:cubicBezTo>
                    <a:pt x="12214" y="5470"/>
                    <a:pt x="11867" y="5595"/>
                    <a:pt x="11589" y="5806"/>
                  </a:cubicBezTo>
                  <a:cubicBezTo>
                    <a:pt x="11568" y="5734"/>
                    <a:pt x="11545" y="5662"/>
                    <a:pt x="11518" y="5592"/>
                  </a:cubicBezTo>
                  <a:cubicBezTo>
                    <a:pt x="11456" y="5401"/>
                    <a:pt x="11334" y="5242"/>
                    <a:pt x="11177" y="5136"/>
                  </a:cubicBezTo>
                  <a:cubicBezTo>
                    <a:pt x="11188" y="4946"/>
                    <a:pt x="11141" y="4762"/>
                    <a:pt x="11038" y="4601"/>
                  </a:cubicBezTo>
                  <a:cubicBezTo>
                    <a:pt x="11017" y="4569"/>
                    <a:pt x="10998" y="4539"/>
                    <a:pt x="10977" y="4508"/>
                  </a:cubicBezTo>
                  <a:lnTo>
                    <a:pt x="11152" y="4331"/>
                  </a:lnTo>
                  <a:cubicBezTo>
                    <a:pt x="11388" y="4420"/>
                    <a:pt x="11641" y="4464"/>
                    <a:pt x="11898" y="4464"/>
                  </a:cubicBezTo>
                  <a:cubicBezTo>
                    <a:pt x="13077" y="4464"/>
                    <a:pt x="14035" y="3506"/>
                    <a:pt x="14035" y="2327"/>
                  </a:cubicBezTo>
                  <a:cubicBezTo>
                    <a:pt x="14035" y="1150"/>
                    <a:pt x="13077" y="190"/>
                    <a:pt x="11898" y="190"/>
                  </a:cubicBezTo>
                  <a:cubicBezTo>
                    <a:pt x="10721" y="190"/>
                    <a:pt x="9761" y="1150"/>
                    <a:pt x="9761" y="2327"/>
                  </a:cubicBezTo>
                  <a:cubicBezTo>
                    <a:pt x="9761" y="2587"/>
                    <a:pt x="9806" y="2837"/>
                    <a:pt x="9894" y="3074"/>
                  </a:cubicBezTo>
                  <a:lnTo>
                    <a:pt x="9721" y="3247"/>
                  </a:lnTo>
                  <a:cubicBezTo>
                    <a:pt x="9320" y="2978"/>
                    <a:pt x="8882" y="2773"/>
                    <a:pt x="8419" y="2638"/>
                  </a:cubicBezTo>
                  <a:cubicBezTo>
                    <a:pt x="8632" y="2359"/>
                    <a:pt x="8756" y="2012"/>
                    <a:pt x="8756" y="1644"/>
                  </a:cubicBezTo>
                  <a:cubicBezTo>
                    <a:pt x="8756" y="736"/>
                    <a:pt x="8019" y="0"/>
                    <a:pt x="7112" y="0"/>
                  </a:cubicBezTo>
                  <a:close/>
                </a:path>
              </a:pathLst>
            </a:custGeom>
            <a:solidFill>
              <a:srgbClr val="FFFFFF"/>
            </a:solidFill>
            <a:ln>
              <a:noFill/>
            </a:ln>
            <a:effectLst>
              <a:outerShdw blurRad="57150" rotWithShape="0" algn="bl">
                <a:srgbClr val="191919">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8"/>
            <p:cNvSpPr/>
            <p:nvPr/>
          </p:nvSpPr>
          <p:spPr>
            <a:xfrm>
              <a:off x="6516082" y="3957432"/>
              <a:ext cx="75919" cy="68546"/>
            </a:xfrm>
            <a:custGeom>
              <a:rect b="b" l="l" r="r" t="t"/>
              <a:pathLst>
                <a:path extrusionOk="0" h="2501" w="2770">
                  <a:moveTo>
                    <a:pt x="1250" y="1"/>
                  </a:moveTo>
                  <a:cubicBezTo>
                    <a:pt x="590" y="1"/>
                    <a:pt x="0" y="533"/>
                    <a:pt x="0" y="1250"/>
                  </a:cubicBezTo>
                  <a:cubicBezTo>
                    <a:pt x="0" y="1969"/>
                    <a:pt x="590" y="2501"/>
                    <a:pt x="1250" y="2501"/>
                  </a:cubicBezTo>
                  <a:cubicBezTo>
                    <a:pt x="1395" y="2501"/>
                    <a:pt x="1544" y="2475"/>
                    <a:pt x="1690" y="2419"/>
                  </a:cubicBezTo>
                  <a:cubicBezTo>
                    <a:pt x="2540" y="2098"/>
                    <a:pt x="2770" y="1007"/>
                    <a:pt x="2131" y="366"/>
                  </a:cubicBezTo>
                  <a:cubicBezTo>
                    <a:pt x="2009" y="243"/>
                    <a:pt x="1858" y="143"/>
                    <a:pt x="1690" y="82"/>
                  </a:cubicBezTo>
                  <a:cubicBezTo>
                    <a:pt x="1544" y="26"/>
                    <a:pt x="1395" y="1"/>
                    <a:pt x="1250" y="1"/>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8"/>
            <p:cNvSpPr/>
            <p:nvPr/>
          </p:nvSpPr>
          <p:spPr>
            <a:xfrm>
              <a:off x="6516082" y="3957432"/>
              <a:ext cx="46346" cy="68546"/>
            </a:xfrm>
            <a:custGeom>
              <a:rect b="b" l="l" r="r" t="t"/>
              <a:pathLst>
                <a:path extrusionOk="0" h="2501" w="1691">
                  <a:moveTo>
                    <a:pt x="1250" y="1"/>
                  </a:moveTo>
                  <a:cubicBezTo>
                    <a:pt x="590" y="1"/>
                    <a:pt x="0" y="533"/>
                    <a:pt x="0" y="1250"/>
                  </a:cubicBezTo>
                  <a:cubicBezTo>
                    <a:pt x="0" y="1969"/>
                    <a:pt x="590" y="2501"/>
                    <a:pt x="1250" y="2501"/>
                  </a:cubicBezTo>
                  <a:cubicBezTo>
                    <a:pt x="1395" y="2501"/>
                    <a:pt x="1544" y="2475"/>
                    <a:pt x="1690" y="2419"/>
                  </a:cubicBezTo>
                  <a:cubicBezTo>
                    <a:pt x="1218" y="2240"/>
                    <a:pt x="883" y="1784"/>
                    <a:pt x="883" y="1250"/>
                  </a:cubicBezTo>
                  <a:cubicBezTo>
                    <a:pt x="883" y="716"/>
                    <a:pt x="1218" y="261"/>
                    <a:pt x="1690" y="82"/>
                  </a:cubicBezTo>
                  <a:cubicBezTo>
                    <a:pt x="1544" y="26"/>
                    <a:pt x="1395" y="1"/>
                    <a:pt x="1250"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8"/>
            <p:cNvSpPr/>
            <p:nvPr/>
          </p:nvSpPr>
          <p:spPr>
            <a:xfrm>
              <a:off x="6253820" y="3957432"/>
              <a:ext cx="75891" cy="68546"/>
            </a:xfrm>
            <a:custGeom>
              <a:rect b="b" l="l" r="r" t="t"/>
              <a:pathLst>
                <a:path extrusionOk="0" h="2501" w="2769">
                  <a:moveTo>
                    <a:pt x="1249" y="1"/>
                  </a:moveTo>
                  <a:cubicBezTo>
                    <a:pt x="589" y="1"/>
                    <a:pt x="0" y="533"/>
                    <a:pt x="0" y="1250"/>
                  </a:cubicBezTo>
                  <a:cubicBezTo>
                    <a:pt x="0" y="1969"/>
                    <a:pt x="590" y="2501"/>
                    <a:pt x="1249" y="2501"/>
                  </a:cubicBezTo>
                  <a:cubicBezTo>
                    <a:pt x="1395" y="2501"/>
                    <a:pt x="1544" y="2475"/>
                    <a:pt x="1690" y="2419"/>
                  </a:cubicBezTo>
                  <a:cubicBezTo>
                    <a:pt x="2538" y="2098"/>
                    <a:pt x="2769" y="1007"/>
                    <a:pt x="2131" y="366"/>
                  </a:cubicBezTo>
                  <a:cubicBezTo>
                    <a:pt x="2007" y="243"/>
                    <a:pt x="1856" y="143"/>
                    <a:pt x="1690" y="82"/>
                  </a:cubicBezTo>
                  <a:cubicBezTo>
                    <a:pt x="1543" y="26"/>
                    <a:pt x="1395" y="1"/>
                    <a:pt x="1249" y="1"/>
                  </a:cubicBezTo>
                  <a:close/>
                </a:path>
              </a:pathLst>
            </a:custGeom>
            <a:solidFill>
              <a:srgbClr val="F8E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8"/>
            <p:cNvSpPr/>
            <p:nvPr/>
          </p:nvSpPr>
          <p:spPr>
            <a:xfrm>
              <a:off x="6253820" y="3957432"/>
              <a:ext cx="46346" cy="68546"/>
            </a:xfrm>
            <a:custGeom>
              <a:rect b="b" l="l" r="r" t="t"/>
              <a:pathLst>
                <a:path extrusionOk="0" h="2501" w="1691">
                  <a:moveTo>
                    <a:pt x="1249" y="1"/>
                  </a:moveTo>
                  <a:cubicBezTo>
                    <a:pt x="589" y="1"/>
                    <a:pt x="0" y="533"/>
                    <a:pt x="0" y="1250"/>
                  </a:cubicBezTo>
                  <a:cubicBezTo>
                    <a:pt x="0" y="1969"/>
                    <a:pt x="590" y="2501"/>
                    <a:pt x="1249" y="2501"/>
                  </a:cubicBezTo>
                  <a:cubicBezTo>
                    <a:pt x="1395" y="2501"/>
                    <a:pt x="1544" y="2475"/>
                    <a:pt x="1690" y="2419"/>
                  </a:cubicBezTo>
                  <a:cubicBezTo>
                    <a:pt x="1216" y="2240"/>
                    <a:pt x="883" y="1784"/>
                    <a:pt x="883" y="1250"/>
                  </a:cubicBezTo>
                  <a:cubicBezTo>
                    <a:pt x="883" y="716"/>
                    <a:pt x="1216" y="261"/>
                    <a:pt x="1690" y="82"/>
                  </a:cubicBezTo>
                  <a:cubicBezTo>
                    <a:pt x="1543" y="26"/>
                    <a:pt x="1395" y="1"/>
                    <a:pt x="1249"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8"/>
            <p:cNvSpPr/>
            <p:nvPr/>
          </p:nvSpPr>
          <p:spPr>
            <a:xfrm>
              <a:off x="6516028" y="4219721"/>
              <a:ext cx="68491" cy="68519"/>
            </a:xfrm>
            <a:custGeom>
              <a:rect b="b" l="l" r="r" t="t"/>
              <a:pathLst>
                <a:path extrusionOk="0" h="2500" w="2499">
                  <a:moveTo>
                    <a:pt x="1250" y="1"/>
                  </a:moveTo>
                  <a:cubicBezTo>
                    <a:pt x="589" y="1"/>
                    <a:pt x="1" y="533"/>
                    <a:pt x="1" y="1250"/>
                  </a:cubicBezTo>
                  <a:cubicBezTo>
                    <a:pt x="1" y="1968"/>
                    <a:pt x="591" y="2499"/>
                    <a:pt x="1250" y="2499"/>
                  </a:cubicBezTo>
                  <a:cubicBezTo>
                    <a:pt x="1395" y="2499"/>
                    <a:pt x="1544" y="2474"/>
                    <a:pt x="1691" y="2418"/>
                  </a:cubicBezTo>
                  <a:cubicBezTo>
                    <a:pt x="2162" y="2242"/>
                    <a:pt x="2498" y="1786"/>
                    <a:pt x="2498" y="1250"/>
                  </a:cubicBezTo>
                  <a:cubicBezTo>
                    <a:pt x="2498" y="725"/>
                    <a:pt x="2174" y="263"/>
                    <a:pt x="1691" y="82"/>
                  </a:cubicBezTo>
                  <a:cubicBezTo>
                    <a:pt x="1544" y="27"/>
                    <a:pt x="1395" y="1"/>
                    <a:pt x="1250" y="1"/>
                  </a:cubicBezTo>
                  <a:close/>
                </a:path>
              </a:pathLst>
            </a:custGeom>
            <a:solidFill>
              <a:srgbClr val="D5FF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8"/>
            <p:cNvSpPr/>
            <p:nvPr/>
          </p:nvSpPr>
          <p:spPr>
            <a:xfrm>
              <a:off x="6516082" y="4219721"/>
              <a:ext cx="46346" cy="68519"/>
            </a:xfrm>
            <a:custGeom>
              <a:rect b="b" l="l" r="r" t="t"/>
              <a:pathLst>
                <a:path extrusionOk="0" h="2500" w="1691">
                  <a:moveTo>
                    <a:pt x="1250" y="1"/>
                  </a:moveTo>
                  <a:cubicBezTo>
                    <a:pt x="590" y="1"/>
                    <a:pt x="0" y="533"/>
                    <a:pt x="0" y="1250"/>
                  </a:cubicBezTo>
                  <a:cubicBezTo>
                    <a:pt x="0" y="1968"/>
                    <a:pt x="590" y="2499"/>
                    <a:pt x="1250" y="2499"/>
                  </a:cubicBezTo>
                  <a:cubicBezTo>
                    <a:pt x="1395" y="2499"/>
                    <a:pt x="1544" y="2474"/>
                    <a:pt x="1690" y="2418"/>
                  </a:cubicBezTo>
                  <a:cubicBezTo>
                    <a:pt x="1218" y="2239"/>
                    <a:pt x="883" y="1783"/>
                    <a:pt x="883" y="1250"/>
                  </a:cubicBezTo>
                  <a:cubicBezTo>
                    <a:pt x="883" y="716"/>
                    <a:pt x="1218" y="262"/>
                    <a:pt x="1690" y="82"/>
                  </a:cubicBezTo>
                  <a:cubicBezTo>
                    <a:pt x="1544" y="27"/>
                    <a:pt x="1395" y="1"/>
                    <a:pt x="1250"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8"/>
            <p:cNvSpPr/>
            <p:nvPr/>
          </p:nvSpPr>
          <p:spPr>
            <a:xfrm>
              <a:off x="6548369" y="4102143"/>
              <a:ext cx="41303" cy="41331"/>
            </a:xfrm>
            <a:custGeom>
              <a:rect b="b" l="l" r="r" t="t"/>
              <a:pathLst>
                <a:path extrusionOk="0" h="1508" w="1507">
                  <a:moveTo>
                    <a:pt x="754" y="0"/>
                  </a:moveTo>
                  <a:cubicBezTo>
                    <a:pt x="339" y="0"/>
                    <a:pt x="1" y="337"/>
                    <a:pt x="1" y="754"/>
                  </a:cubicBezTo>
                  <a:cubicBezTo>
                    <a:pt x="1" y="1170"/>
                    <a:pt x="337" y="1508"/>
                    <a:pt x="754" y="1508"/>
                  </a:cubicBezTo>
                  <a:cubicBezTo>
                    <a:pt x="1169" y="1508"/>
                    <a:pt x="1507" y="1171"/>
                    <a:pt x="1507" y="754"/>
                  </a:cubicBezTo>
                  <a:cubicBezTo>
                    <a:pt x="1507" y="337"/>
                    <a:pt x="1169" y="0"/>
                    <a:pt x="754" y="0"/>
                  </a:cubicBez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8"/>
            <p:cNvSpPr/>
            <p:nvPr/>
          </p:nvSpPr>
          <p:spPr>
            <a:xfrm>
              <a:off x="6248695" y="4102143"/>
              <a:ext cx="41303" cy="41331"/>
            </a:xfrm>
            <a:custGeom>
              <a:rect b="b" l="l" r="r" t="t"/>
              <a:pathLst>
                <a:path extrusionOk="0" h="1508" w="1507">
                  <a:moveTo>
                    <a:pt x="753" y="0"/>
                  </a:moveTo>
                  <a:cubicBezTo>
                    <a:pt x="338" y="0"/>
                    <a:pt x="0" y="337"/>
                    <a:pt x="0" y="754"/>
                  </a:cubicBezTo>
                  <a:cubicBezTo>
                    <a:pt x="0" y="1170"/>
                    <a:pt x="337" y="1508"/>
                    <a:pt x="753" y="1508"/>
                  </a:cubicBezTo>
                  <a:cubicBezTo>
                    <a:pt x="1168" y="1508"/>
                    <a:pt x="1506" y="1171"/>
                    <a:pt x="1506" y="754"/>
                  </a:cubicBezTo>
                  <a:cubicBezTo>
                    <a:pt x="1506" y="337"/>
                    <a:pt x="1168" y="0"/>
                    <a:pt x="753" y="0"/>
                  </a:cubicBezTo>
                  <a:close/>
                </a:path>
              </a:pathLst>
            </a:custGeom>
            <a:solidFill>
              <a:srgbClr val="D5FF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8"/>
            <p:cNvSpPr/>
            <p:nvPr/>
          </p:nvSpPr>
          <p:spPr>
            <a:xfrm>
              <a:off x="6398504" y="3952279"/>
              <a:ext cx="41303" cy="41358"/>
            </a:xfrm>
            <a:custGeom>
              <a:rect b="b" l="l" r="r" t="t"/>
              <a:pathLst>
                <a:path extrusionOk="0" h="1509" w="1507">
                  <a:moveTo>
                    <a:pt x="753" y="0"/>
                  </a:moveTo>
                  <a:cubicBezTo>
                    <a:pt x="339" y="0"/>
                    <a:pt x="1" y="337"/>
                    <a:pt x="1" y="754"/>
                  </a:cubicBezTo>
                  <a:cubicBezTo>
                    <a:pt x="1" y="1169"/>
                    <a:pt x="337" y="1508"/>
                    <a:pt x="753" y="1508"/>
                  </a:cubicBezTo>
                  <a:cubicBezTo>
                    <a:pt x="1169" y="1508"/>
                    <a:pt x="1507" y="1172"/>
                    <a:pt x="1507" y="754"/>
                  </a:cubicBezTo>
                  <a:cubicBezTo>
                    <a:pt x="1507" y="338"/>
                    <a:pt x="1170" y="0"/>
                    <a:pt x="753" y="0"/>
                  </a:cubicBezTo>
                  <a:close/>
                </a:path>
              </a:pathLst>
            </a:custGeom>
            <a:solidFill>
              <a:srgbClr val="D5F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8"/>
            <p:cNvSpPr/>
            <p:nvPr/>
          </p:nvSpPr>
          <p:spPr>
            <a:xfrm>
              <a:off x="6250422" y="4219639"/>
              <a:ext cx="75288" cy="68437"/>
            </a:xfrm>
            <a:custGeom>
              <a:rect b="b" l="l" r="r" t="t"/>
              <a:pathLst>
                <a:path extrusionOk="0" h="2497" w="2747">
                  <a:moveTo>
                    <a:pt x="1373" y="1"/>
                  </a:moveTo>
                  <a:cubicBezTo>
                    <a:pt x="1279" y="1"/>
                    <a:pt x="1182" y="11"/>
                    <a:pt x="1086" y="34"/>
                  </a:cubicBezTo>
                  <a:cubicBezTo>
                    <a:pt x="416" y="193"/>
                    <a:pt x="0" y="864"/>
                    <a:pt x="159" y="1536"/>
                  </a:cubicBezTo>
                  <a:cubicBezTo>
                    <a:pt x="293" y="2111"/>
                    <a:pt x="805" y="2497"/>
                    <a:pt x="1371" y="2497"/>
                  </a:cubicBezTo>
                  <a:cubicBezTo>
                    <a:pt x="1467" y="2497"/>
                    <a:pt x="1563" y="2486"/>
                    <a:pt x="1660" y="2463"/>
                  </a:cubicBezTo>
                  <a:cubicBezTo>
                    <a:pt x="2332" y="2305"/>
                    <a:pt x="2746" y="1633"/>
                    <a:pt x="2587" y="961"/>
                  </a:cubicBezTo>
                  <a:cubicBezTo>
                    <a:pt x="2453" y="389"/>
                    <a:pt x="1940" y="1"/>
                    <a:pt x="1373" y="1"/>
                  </a:cubicBezTo>
                  <a:close/>
                </a:path>
              </a:pathLst>
            </a:custGeom>
            <a:solidFill>
              <a:srgbClr val="D5F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8"/>
            <p:cNvSpPr/>
            <p:nvPr/>
          </p:nvSpPr>
          <p:spPr>
            <a:xfrm>
              <a:off x="6253820" y="4219721"/>
              <a:ext cx="46346" cy="68519"/>
            </a:xfrm>
            <a:custGeom>
              <a:rect b="b" l="l" r="r" t="t"/>
              <a:pathLst>
                <a:path extrusionOk="0" h="2500" w="1691">
                  <a:moveTo>
                    <a:pt x="1249" y="1"/>
                  </a:moveTo>
                  <a:cubicBezTo>
                    <a:pt x="589" y="1"/>
                    <a:pt x="0" y="533"/>
                    <a:pt x="0" y="1250"/>
                  </a:cubicBezTo>
                  <a:cubicBezTo>
                    <a:pt x="0" y="1968"/>
                    <a:pt x="589" y="2499"/>
                    <a:pt x="1249" y="2499"/>
                  </a:cubicBezTo>
                  <a:cubicBezTo>
                    <a:pt x="1395" y="2499"/>
                    <a:pt x="1543" y="2474"/>
                    <a:pt x="1690" y="2418"/>
                  </a:cubicBezTo>
                  <a:cubicBezTo>
                    <a:pt x="1216" y="2239"/>
                    <a:pt x="883" y="1783"/>
                    <a:pt x="883" y="1250"/>
                  </a:cubicBezTo>
                  <a:cubicBezTo>
                    <a:pt x="883" y="716"/>
                    <a:pt x="1216" y="262"/>
                    <a:pt x="1690" y="82"/>
                  </a:cubicBezTo>
                  <a:cubicBezTo>
                    <a:pt x="1543" y="27"/>
                    <a:pt x="1395" y="1"/>
                    <a:pt x="1249"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8"/>
            <p:cNvSpPr/>
            <p:nvPr/>
          </p:nvSpPr>
          <p:spPr>
            <a:xfrm>
              <a:off x="6398504" y="4252035"/>
              <a:ext cx="41303" cy="41303"/>
            </a:xfrm>
            <a:custGeom>
              <a:rect b="b" l="l" r="r" t="t"/>
              <a:pathLst>
                <a:path extrusionOk="0" h="1507" w="1507">
                  <a:moveTo>
                    <a:pt x="753" y="1"/>
                  </a:moveTo>
                  <a:cubicBezTo>
                    <a:pt x="339" y="1"/>
                    <a:pt x="1" y="337"/>
                    <a:pt x="1" y="753"/>
                  </a:cubicBezTo>
                  <a:cubicBezTo>
                    <a:pt x="1" y="1169"/>
                    <a:pt x="337" y="1507"/>
                    <a:pt x="753" y="1507"/>
                  </a:cubicBezTo>
                  <a:cubicBezTo>
                    <a:pt x="1169" y="1507"/>
                    <a:pt x="1507" y="1170"/>
                    <a:pt x="1507" y="753"/>
                  </a:cubicBezTo>
                  <a:cubicBezTo>
                    <a:pt x="1507" y="337"/>
                    <a:pt x="1170" y="1"/>
                    <a:pt x="753" y="1"/>
                  </a:cubicBezTo>
                  <a:close/>
                </a:path>
              </a:pathLst>
            </a:custGeom>
            <a:solidFill>
              <a:srgbClr val="F8E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8"/>
            <p:cNvSpPr/>
            <p:nvPr/>
          </p:nvSpPr>
          <p:spPr>
            <a:xfrm>
              <a:off x="6315788" y="4019455"/>
              <a:ext cx="206735" cy="206707"/>
            </a:xfrm>
            <a:custGeom>
              <a:rect b="b" l="l" r="r" t="t"/>
              <a:pathLst>
                <a:path extrusionOk="0" h="7542" w="7543">
                  <a:moveTo>
                    <a:pt x="3771" y="1"/>
                  </a:moveTo>
                  <a:cubicBezTo>
                    <a:pt x="1689" y="1"/>
                    <a:pt x="1" y="1689"/>
                    <a:pt x="1" y="3771"/>
                  </a:cubicBezTo>
                  <a:cubicBezTo>
                    <a:pt x="1" y="5855"/>
                    <a:pt x="1689" y="7542"/>
                    <a:pt x="3771" y="7542"/>
                  </a:cubicBezTo>
                  <a:cubicBezTo>
                    <a:pt x="5854" y="7542"/>
                    <a:pt x="7543" y="5855"/>
                    <a:pt x="7543" y="3771"/>
                  </a:cubicBezTo>
                  <a:cubicBezTo>
                    <a:pt x="7543" y="1689"/>
                    <a:pt x="5854" y="1"/>
                    <a:pt x="37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8"/>
            <p:cNvSpPr/>
            <p:nvPr/>
          </p:nvSpPr>
          <p:spPr>
            <a:xfrm>
              <a:off x="6315761" y="4019372"/>
              <a:ext cx="126431" cy="206872"/>
            </a:xfrm>
            <a:custGeom>
              <a:rect b="b" l="l" r="r" t="t"/>
              <a:pathLst>
                <a:path extrusionOk="0" h="7548" w="4613">
                  <a:moveTo>
                    <a:pt x="3765" y="0"/>
                  </a:moveTo>
                  <a:cubicBezTo>
                    <a:pt x="1735" y="0"/>
                    <a:pt x="0" y="1654"/>
                    <a:pt x="0" y="3774"/>
                  </a:cubicBezTo>
                  <a:cubicBezTo>
                    <a:pt x="0" y="5896"/>
                    <a:pt x="1735" y="7548"/>
                    <a:pt x="3766" y="7548"/>
                  </a:cubicBezTo>
                  <a:cubicBezTo>
                    <a:pt x="4044" y="7548"/>
                    <a:pt x="4327" y="7517"/>
                    <a:pt x="4613" y="7452"/>
                  </a:cubicBezTo>
                  <a:cubicBezTo>
                    <a:pt x="2934" y="7069"/>
                    <a:pt x="1683" y="5569"/>
                    <a:pt x="1683" y="3774"/>
                  </a:cubicBezTo>
                  <a:cubicBezTo>
                    <a:pt x="1683" y="1981"/>
                    <a:pt x="2934" y="481"/>
                    <a:pt x="4613" y="96"/>
                  </a:cubicBezTo>
                  <a:cubicBezTo>
                    <a:pt x="4327" y="31"/>
                    <a:pt x="4043" y="0"/>
                    <a:pt x="3765"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8"/>
            <p:cNvSpPr/>
            <p:nvPr/>
          </p:nvSpPr>
          <p:spPr>
            <a:xfrm>
              <a:off x="6381594" y="4161864"/>
              <a:ext cx="75179" cy="33355"/>
            </a:xfrm>
            <a:custGeom>
              <a:rect b="b" l="l" r="r" t="t"/>
              <a:pathLst>
                <a:path extrusionOk="0" h="1217" w="2743">
                  <a:moveTo>
                    <a:pt x="1370" y="0"/>
                  </a:moveTo>
                  <a:cubicBezTo>
                    <a:pt x="895" y="0"/>
                    <a:pt x="574" y="116"/>
                    <a:pt x="547" y="120"/>
                  </a:cubicBezTo>
                  <a:cubicBezTo>
                    <a:pt x="215" y="370"/>
                    <a:pt x="0" y="768"/>
                    <a:pt x="0" y="1216"/>
                  </a:cubicBezTo>
                  <a:lnTo>
                    <a:pt x="2743" y="1216"/>
                  </a:lnTo>
                  <a:cubicBezTo>
                    <a:pt x="2743" y="768"/>
                    <a:pt x="2526" y="370"/>
                    <a:pt x="2196" y="120"/>
                  </a:cubicBezTo>
                  <a:cubicBezTo>
                    <a:pt x="1893" y="30"/>
                    <a:pt x="1612" y="0"/>
                    <a:pt x="1370" y="0"/>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8"/>
            <p:cNvSpPr/>
            <p:nvPr/>
          </p:nvSpPr>
          <p:spPr>
            <a:xfrm>
              <a:off x="6344676" y="4045327"/>
              <a:ext cx="148603" cy="67505"/>
            </a:xfrm>
            <a:custGeom>
              <a:rect b="b" l="l" r="r" t="t"/>
              <a:pathLst>
                <a:path extrusionOk="0" h="2463" w="5422">
                  <a:moveTo>
                    <a:pt x="2716" y="0"/>
                  </a:moveTo>
                  <a:cubicBezTo>
                    <a:pt x="746" y="2"/>
                    <a:pt x="186" y="1258"/>
                    <a:pt x="28" y="2032"/>
                  </a:cubicBezTo>
                  <a:cubicBezTo>
                    <a:pt x="1" y="2260"/>
                    <a:pt x="180" y="2462"/>
                    <a:pt x="412" y="2462"/>
                  </a:cubicBezTo>
                  <a:lnTo>
                    <a:pt x="5001" y="2462"/>
                  </a:lnTo>
                  <a:cubicBezTo>
                    <a:pt x="5237" y="2462"/>
                    <a:pt x="5421" y="2248"/>
                    <a:pt x="5382" y="2012"/>
                  </a:cubicBezTo>
                  <a:cubicBezTo>
                    <a:pt x="5134" y="798"/>
                    <a:pt x="4269" y="0"/>
                    <a:pt x="2716" y="0"/>
                  </a:cubicBezTo>
                  <a:close/>
                </a:path>
              </a:pathLst>
            </a:custGeom>
            <a:solidFill>
              <a:srgbClr val="9A77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8"/>
            <p:cNvSpPr/>
            <p:nvPr/>
          </p:nvSpPr>
          <p:spPr>
            <a:xfrm>
              <a:off x="6344649" y="4045327"/>
              <a:ext cx="88608" cy="67505"/>
            </a:xfrm>
            <a:custGeom>
              <a:rect b="b" l="l" r="r" t="t"/>
              <a:pathLst>
                <a:path extrusionOk="0" h="2463" w="3233">
                  <a:moveTo>
                    <a:pt x="2715" y="0"/>
                  </a:moveTo>
                  <a:cubicBezTo>
                    <a:pt x="744" y="2"/>
                    <a:pt x="186" y="1258"/>
                    <a:pt x="26" y="2032"/>
                  </a:cubicBezTo>
                  <a:cubicBezTo>
                    <a:pt x="0" y="2260"/>
                    <a:pt x="180" y="2462"/>
                    <a:pt x="412" y="2462"/>
                  </a:cubicBezTo>
                  <a:lnTo>
                    <a:pt x="1450" y="2462"/>
                  </a:lnTo>
                  <a:cubicBezTo>
                    <a:pt x="1218" y="2462"/>
                    <a:pt x="1035" y="2260"/>
                    <a:pt x="1062" y="2032"/>
                  </a:cubicBezTo>
                  <a:cubicBezTo>
                    <a:pt x="1206" y="1330"/>
                    <a:pt x="1679" y="232"/>
                    <a:pt x="3233" y="32"/>
                  </a:cubicBezTo>
                  <a:cubicBezTo>
                    <a:pt x="3072" y="12"/>
                    <a:pt x="2900" y="0"/>
                    <a:pt x="2715"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8"/>
            <p:cNvSpPr/>
            <p:nvPr/>
          </p:nvSpPr>
          <p:spPr>
            <a:xfrm>
              <a:off x="6470367" y="4098361"/>
              <a:ext cx="28723" cy="29107"/>
            </a:xfrm>
            <a:custGeom>
              <a:rect b="b" l="l" r="r" t="t"/>
              <a:pathLst>
                <a:path extrusionOk="0" h="1062" w="1048">
                  <a:moveTo>
                    <a:pt x="518" y="1"/>
                  </a:moveTo>
                  <a:cubicBezTo>
                    <a:pt x="517" y="1"/>
                    <a:pt x="516" y="1"/>
                    <a:pt x="515" y="1"/>
                  </a:cubicBezTo>
                  <a:cubicBezTo>
                    <a:pt x="382" y="1"/>
                    <a:pt x="261" y="49"/>
                    <a:pt x="168" y="131"/>
                  </a:cubicBezTo>
                  <a:lnTo>
                    <a:pt x="143" y="174"/>
                  </a:lnTo>
                  <a:cubicBezTo>
                    <a:pt x="1" y="415"/>
                    <a:pt x="15" y="719"/>
                    <a:pt x="183" y="943"/>
                  </a:cubicBezTo>
                  <a:cubicBezTo>
                    <a:pt x="274" y="1016"/>
                    <a:pt x="389" y="1061"/>
                    <a:pt x="517" y="1061"/>
                  </a:cubicBezTo>
                  <a:cubicBezTo>
                    <a:pt x="810" y="1061"/>
                    <a:pt x="1047" y="823"/>
                    <a:pt x="1047" y="530"/>
                  </a:cubicBezTo>
                  <a:cubicBezTo>
                    <a:pt x="1047" y="235"/>
                    <a:pt x="810" y="1"/>
                    <a:pt x="518" y="1"/>
                  </a:cubicBezTo>
                  <a:close/>
                </a:path>
              </a:pathLst>
            </a:custGeom>
            <a:solidFill>
              <a:srgbClr val="FFC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8"/>
            <p:cNvSpPr/>
            <p:nvPr/>
          </p:nvSpPr>
          <p:spPr>
            <a:xfrm>
              <a:off x="6338920" y="4098333"/>
              <a:ext cx="28915" cy="29052"/>
            </a:xfrm>
            <a:custGeom>
              <a:rect b="b" l="l" r="r" t="t"/>
              <a:pathLst>
                <a:path extrusionOk="0" h="1060" w="1055">
                  <a:moveTo>
                    <a:pt x="542" y="0"/>
                  </a:moveTo>
                  <a:cubicBezTo>
                    <a:pt x="245" y="0"/>
                    <a:pt x="0" y="247"/>
                    <a:pt x="11" y="551"/>
                  </a:cubicBezTo>
                  <a:cubicBezTo>
                    <a:pt x="21" y="823"/>
                    <a:pt x="241" y="1044"/>
                    <a:pt x="512" y="1059"/>
                  </a:cubicBezTo>
                  <a:cubicBezTo>
                    <a:pt x="522" y="1060"/>
                    <a:pt x="532" y="1060"/>
                    <a:pt x="542" y="1060"/>
                  </a:cubicBezTo>
                  <a:cubicBezTo>
                    <a:pt x="669" y="1060"/>
                    <a:pt x="785" y="1016"/>
                    <a:pt x="875" y="943"/>
                  </a:cubicBezTo>
                  <a:lnTo>
                    <a:pt x="877" y="940"/>
                  </a:lnTo>
                  <a:cubicBezTo>
                    <a:pt x="1049" y="700"/>
                    <a:pt x="1055" y="379"/>
                    <a:pt x="890" y="135"/>
                  </a:cubicBezTo>
                  <a:lnTo>
                    <a:pt x="890" y="130"/>
                  </a:lnTo>
                  <a:cubicBezTo>
                    <a:pt x="796" y="48"/>
                    <a:pt x="675" y="0"/>
                    <a:pt x="542" y="0"/>
                  </a:cubicBezTo>
                  <a:close/>
                </a:path>
              </a:pathLst>
            </a:custGeom>
            <a:solidFill>
              <a:srgbClr val="F9BD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8"/>
            <p:cNvSpPr/>
            <p:nvPr/>
          </p:nvSpPr>
          <p:spPr>
            <a:xfrm>
              <a:off x="6360956" y="4082958"/>
              <a:ext cx="115413" cy="86772"/>
            </a:xfrm>
            <a:custGeom>
              <a:rect b="b" l="l" r="r" t="t"/>
              <a:pathLst>
                <a:path extrusionOk="0" h="3166" w="4211">
                  <a:moveTo>
                    <a:pt x="2788" y="0"/>
                  </a:moveTo>
                  <a:cubicBezTo>
                    <a:pt x="2747" y="0"/>
                    <a:pt x="2706" y="14"/>
                    <a:pt x="2670" y="41"/>
                  </a:cubicBezTo>
                  <a:cubicBezTo>
                    <a:pt x="2404" y="251"/>
                    <a:pt x="2078" y="360"/>
                    <a:pt x="1751" y="360"/>
                  </a:cubicBezTo>
                  <a:cubicBezTo>
                    <a:pt x="1520" y="360"/>
                    <a:pt x="1288" y="306"/>
                    <a:pt x="1075" y="196"/>
                  </a:cubicBezTo>
                  <a:lnTo>
                    <a:pt x="950" y="132"/>
                  </a:lnTo>
                  <a:cubicBezTo>
                    <a:pt x="868" y="90"/>
                    <a:pt x="780" y="70"/>
                    <a:pt x="694" y="70"/>
                  </a:cubicBezTo>
                  <a:cubicBezTo>
                    <a:pt x="467" y="70"/>
                    <a:pt x="249" y="209"/>
                    <a:pt x="162" y="439"/>
                  </a:cubicBezTo>
                  <a:cubicBezTo>
                    <a:pt x="29" y="795"/>
                    <a:pt x="1" y="1182"/>
                    <a:pt x="86" y="1568"/>
                  </a:cubicBezTo>
                  <a:cubicBezTo>
                    <a:pt x="300" y="2519"/>
                    <a:pt x="1169" y="3165"/>
                    <a:pt x="2126" y="3165"/>
                  </a:cubicBezTo>
                  <a:cubicBezTo>
                    <a:pt x="2320" y="3165"/>
                    <a:pt x="2517" y="3139"/>
                    <a:pt x="2714" y="3083"/>
                  </a:cubicBezTo>
                  <a:cubicBezTo>
                    <a:pt x="3441" y="2875"/>
                    <a:pt x="4019" y="2215"/>
                    <a:pt x="4163" y="1568"/>
                  </a:cubicBezTo>
                  <a:cubicBezTo>
                    <a:pt x="4194" y="1423"/>
                    <a:pt x="4211" y="1279"/>
                    <a:pt x="4211" y="1133"/>
                  </a:cubicBezTo>
                  <a:cubicBezTo>
                    <a:pt x="4209" y="947"/>
                    <a:pt x="4190" y="833"/>
                    <a:pt x="4162" y="691"/>
                  </a:cubicBezTo>
                  <a:cubicBezTo>
                    <a:pt x="4112" y="452"/>
                    <a:pt x="3894" y="271"/>
                    <a:pt x="3637" y="270"/>
                  </a:cubicBezTo>
                  <a:cubicBezTo>
                    <a:pt x="3372" y="267"/>
                    <a:pt x="3110" y="199"/>
                    <a:pt x="2902" y="39"/>
                  </a:cubicBezTo>
                  <a:cubicBezTo>
                    <a:pt x="2868" y="13"/>
                    <a:pt x="2828" y="0"/>
                    <a:pt x="2788" y="0"/>
                  </a:cubicBezTo>
                  <a:close/>
                </a:path>
              </a:pathLst>
            </a:custGeom>
            <a:solidFill>
              <a:srgbClr val="FFDD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8"/>
            <p:cNvSpPr/>
            <p:nvPr/>
          </p:nvSpPr>
          <p:spPr>
            <a:xfrm>
              <a:off x="6360929" y="4084849"/>
              <a:ext cx="69752" cy="84881"/>
            </a:xfrm>
            <a:custGeom>
              <a:rect b="b" l="l" r="r" t="t"/>
              <a:pathLst>
                <a:path extrusionOk="0" h="3097" w="2545">
                  <a:moveTo>
                    <a:pt x="693" y="0"/>
                  </a:moveTo>
                  <a:cubicBezTo>
                    <a:pt x="466" y="0"/>
                    <a:pt x="249" y="140"/>
                    <a:pt x="162" y="370"/>
                  </a:cubicBezTo>
                  <a:cubicBezTo>
                    <a:pt x="29" y="726"/>
                    <a:pt x="0" y="1111"/>
                    <a:pt x="84" y="1499"/>
                  </a:cubicBezTo>
                  <a:cubicBezTo>
                    <a:pt x="298" y="2451"/>
                    <a:pt x="1168" y="3096"/>
                    <a:pt x="2124" y="3096"/>
                  </a:cubicBezTo>
                  <a:cubicBezTo>
                    <a:pt x="2263" y="3096"/>
                    <a:pt x="2404" y="3083"/>
                    <a:pt x="2544" y="3054"/>
                  </a:cubicBezTo>
                  <a:cubicBezTo>
                    <a:pt x="1283" y="2799"/>
                    <a:pt x="575" y="1521"/>
                    <a:pt x="1002" y="370"/>
                  </a:cubicBezTo>
                  <a:cubicBezTo>
                    <a:pt x="1035" y="286"/>
                    <a:pt x="1082" y="216"/>
                    <a:pt x="1141" y="159"/>
                  </a:cubicBezTo>
                  <a:cubicBezTo>
                    <a:pt x="1082" y="130"/>
                    <a:pt x="1067" y="121"/>
                    <a:pt x="950" y="63"/>
                  </a:cubicBezTo>
                  <a:cubicBezTo>
                    <a:pt x="867" y="20"/>
                    <a:pt x="780" y="0"/>
                    <a:pt x="693" y="0"/>
                  </a:cubicBezTo>
                  <a:close/>
                </a:path>
              </a:pathLst>
            </a:custGeom>
            <a:solidFill>
              <a:srgbClr val="FFC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8"/>
            <p:cNvSpPr/>
            <p:nvPr/>
          </p:nvSpPr>
          <p:spPr>
            <a:xfrm>
              <a:off x="6243433" y="3947263"/>
              <a:ext cx="346212" cy="208434"/>
            </a:xfrm>
            <a:custGeom>
              <a:rect b="b" l="l" r="r" t="t"/>
              <a:pathLst>
                <a:path extrusionOk="0" h="7605" w="12632">
                  <a:moveTo>
                    <a:pt x="6411" y="370"/>
                  </a:moveTo>
                  <a:cubicBezTo>
                    <a:pt x="6724" y="370"/>
                    <a:pt x="6978" y="625"/>
                    <a:pt x="6978" y="937"/>
                  </a:cubicBezTo>
                  <a:cubicBezTo>
                    <a:pt x="6978" y="1250"/>
                    <a:pt x="6724" y="1504"/>
                    <a:pt x="6411" y="1504"/>
                  </a:cubicBezTo>
                  <a:cubicBezTo>
                    <a:pt x="6100" y="1504"/>
                    <a:pt x="5846" y="1250"/>
                    <a:pt x="5846" y="937"/>
                  </a:cubicBezTo>
                  <a:cubicBezTo>
                    <a:pt x="5846" y="625"/>
                    <a:pt x="6100" y="370"/>
                    <a:pt x="6411" y="370"/>
                  </a:cubicBezTo>
                  <a:close/>
                  <a:moveTo>
                    <a:pt x="11195" y="559"/>
                  </a:moveTo>
                  <a:cubicBezTo>
                    <a:pt x="11780" y="559"/>
                    <a:pt x="12256" y="1034"/>
                    <a:pt x="12256" y="1619"/>
                  </a:cubicBezTo>
                  <a:cubicBezTo>
                    <a:pt x="12256" y="2204"/>
                    <a:pt x="11779" y="2680"/>
                    <a:pt x="11195" y="2680"/>
                  </a:cubicBezTo>
                  <a:cubicBezTo>
                    <a:pt x="10618" y="2680"/>
                    <a:pt x="10135" y="2214"/>
                    <a:pt x="10135" y="1619"/>
                  </a:cubicBezTo>
                  <a:cubicBezTo>
                    <a:pt x="10135" y="1036"/>
                    <a:pt x="10612" y="559"/>
                    <a:pt x="11195" y="559"/>
                  </a:cubicBezTo>
                  <a:close/>
                  <a:moveTo>
                    <a:pt x="1625" y="562"/>
                  </a:moveTo>
                  <a:cubicBezTo>
                    <a:pt x="2211" y="562"/>
                    <a:pt x="2685" y="1037"/>
                    <a:pt x="2685" y="1621"/>
                  </a:cubicBezTo>
                  <a:cubicBezTo>
                    <a:pt x="2685" y="2209"/>
                    <a:pt x="2211" y="2681"/>
                    <a:pt x="1625" y="2681"/>
                  </a:cubicBezTo>
                  <a:cubicBezTo>
                    <a:pt x="1042" y="2681"/>
                    <a:pt x="566" y="2207"/>
                    <a:pt x="566" y="1621"/>
                  </a:cubicBezTo>
                  <a:cubicBezTo>
                    <a:pt x="566" y="1036"/>
                    <a:pt x="1040" y="562"/>
                    <a:pt x="1625" y="562"/>
                  </a:cubicBezTo>
                  <a:close/>
                  <a:moveTo>
                    <a:pt x="943" y="5838"/>
                  </a:moveTo>
                  <a:cubicBezTo>
                    <a:pt x="1256" y="5838"/>
                    <a:pt x="1510" y="6093"/>
                    <a:pt x="1510" y="6405"/>
                  </a:cubicBezTo>
                  <a:cubicBezTo>
                    <a:pt x="1510" y="6718"/>
                    <a:pt x="1256" y="6972"/>
                    <a:pt x="943" y="6972"/>
                  </a:cubicBezTo>
                  <a:cubicBezTo>
                    <a:pt x="630" y="6972"/>
                    <a:pt x="376" y="6718"/>
                    <a:pt x="376" y="6405"/>
                  </a:cubicBezTo>
                  <a:cubicBezTo>
                    <a:pt x="376" y="6093"/>
                    <a:pt x="630" y="5838"/>
                    <a:pt x="943" y="5838"/>
                  </a:cubicBezTo>
                  <a:close/>
                  <a:moveTo>
                    <a:pt x="6411" y="1"/>
                  </a:moveTo>
                  <a:cubicBezTo>
                    <a:pt x="5892" y="1"/>
                    <a:pt x="5469" y="423"/>
                    <a:pt x="5469" y="942"/>
                  </a:cubicBezTo>
                  <a:cubicBezTo>
                    <a:pt x="5469" y="1396"/>
                    <a:pt x="5795" y="1778"/>
                    <a:pt x="6223" y="1866"/>
                  </a:cubicBezTo>
                  <a:lnTo>
                    <a:pt x="6223" y="2457"/>
                  </a:lnTo>
                  <a:cubicBezTo>
                    <a:pt x="5273" y="2502"/>
                    <a:pt x="4410" y="2883"/>
                    <a:pt x="3749" y="3483"/>
                  </a:cubicBezTo>
                  <a:lnTo>
                    <a:pt x="2766" y="2500"/>
                  </a:lnTo>
                  <a:cubicBezTo>
                    <a:pt x="2958" y="2249"/>
                    <a:pt x="3064" y="1947"/>
                    <a:pt x="3064" y="1625"/>
                  </a:cubicBezTo>
                  <a:cubicBezTo>
                    <a:pt x="3064" y="833"/>
                    <a:pt x="2418" y="189"/>
                    <a:pt x="1628" y="189"/>
                  </a:cubicBezTo>
                  <a:cubicBezTo>
                    <a:pt x="835" y="189"/>
                    <a:pt x="192" y="834"/>
                    <a:pt x="192" y="1625"/>
                  </a:cubicBezTo>
                  <a:cubicBezTo>
                    <a:pt x="192" y="2415"/>
                    <a:pt x="837" y="3061"/>
                    <a:pt x="1628" y="3061"/>
                  </a:cubicBezTo>
                  <a:cubicBezTo>
                    <a:pt x="1947" y="3061"/>
                    <a:pt x="2252" y="2956"/>
                    <a:pt x="2503" y="2763"/>
                  </a:cubicBezTo>
                  <a:lnTo>
                    <a:pt x="3486" y="3746"/>
                  </a:lnTo>
                  <a:cubicBezTo>
                    <a:pt x="2881" y="4406"/>
                    <a:pt x="2503" y="5269"/>
                    <a:pt x="2458" y="6218"/>
                  </a:cubicBezTo>
                  <a:lnTo>
                    <a:pt x="1867" y="6218"/>
                  </a:lnTo>
                  <a:cubicBezTo>
                    <a:pt x="1779" y="5789"/>
                    <a:pt x="1399" y="5464"/>
                    <a:pt x="943" y="5464"/>
                  </a:cubicBezTo>
                  <a:cubicBezTo>
                    <a:pt x="424" y="5464"/>
                    <a:pt x="1" y="5888"/>
                    <a:pt x="1" y="6407"/>
                  </a:cubicBezTo>
                  <a:cubicBezTo>
                    <a:pt x="1" y="6927"/>
                    <a:pt x="424" y="7349"/>
                    <a:pt x="943" y="7349"/>
                  </a:cubicBezTo>
                  <a:cubicBezTo>
                    <a:pt x="1398" y="7349"/>
                    <a:pt x="1779" y="7024"/>
                    <a:pt x="1867" y="6595"/>
                  </a:cubicBezTo>
                  <a:lnTo>
                    <a:pt x="2458" y="6595"/>
                  </a:lnTo>
                  <a:cubicBezTo>
                    <a:pt x="2470" y="6891"/>
                    <a:pt x="2518" y="7184"/>
                    <a:pt x="2596" y="7467"/>
                  </a:cubicBezTo>
                  <a:cubicBezTo>
                    <a:pt x="2618" y="7549"/>
                    <a:pt x="2694" y="7605"/>
                    <a:pt x="2777" y="7605"/>
                  </a:cubicBezTo>
                  <a:cubicBezTo>
                    <a:pt x="2901" y="7605"/>
                    <a:pt x="2992" y="7488"/>
                    <a:pt x="2959" y="7368"/>
                  </a:cubicBezTo>
                  <a:cubicBezTo>
                    <a:pt x="2326" y="5085"/>
                    <a:pt x="4051" y="2828"/>
                    <a:pt x="6411" y="2828"/>
                  </a:cubicBezTo>
                  <a:cubicBezTo>
                    <a:pt x="7657" y="2828"/>
                    <a:pt x="8779" y="3463"/>
                    <a:pt x="9429" y="4477"/>
                  </a:cubicBezTo>
                  <a:cubicBezTo>
                    <a:pt x="9464" y="4534"/>
                    <a:pt x="9525" y="4564"/>
                    <a:pt x="9587" y="4564"/>
                  </a:cubicBezTo>
                  <a:cubicBezTo>
                    <a:pt x="9622" y="4564"/>
                    <a:pt x="9658" y="4554"/>
                    <a:pt x="9689" y="4534"/>
                  </a:cubicBezTo>
                  <a:cubicBezTo>
                    <a:pt x="9776" y="4477"/>
                    <a:pt x="9802" y="4362"/>
                    <a:pt x="9745" y="4274"/>
                  </a:cubicBezTo>
                  <a:cubicBezTo>
                    <a:pt x="9624" y="4085"/>
                    <a:pt x="9487" y="3908"/>
                    <a:pt x="9339" y="3744"/>
                  </a:cubicBezTo>
                  <a:lnTo>
                    <a:pt x="10321" y="2763"/>
                  </a:lnTo>
                  <a:cubicBezTo>
                    <a:pt x="10572" y="2956"/>
                    <a:pt x="10874" y="3061"/>
                    <a:pt x="11195" y="3061"/>
                  </a:cubicBezTo>
                  <a:cubicBezTo>
                    <a:pt x="11988" y="3061"/>
                    <a:pt x="12631" y="2416"/>
                    <a:pt x="12631" y="1625"/>
                  </a:cubicBezTo>
                  <a:cubicBezTo>
                    <a:pt x="12631" y="834"/>
                    <a:pt x="11987" y="189"/>
                    <a:pt x="11195" y="189"/>
                  </a:cubicBezTo>
                  <a:cubicBezTo>
                    <a:pt x="10403" y="189"/>
                    <a:pt x="9760" y="834"/>
                    <a:pt x="9760" y="1625"/>
                  </a:cubicBezTo>
                  <a:cubicBezTo>
                    <a:pt x="9760" y="1945"/>
                    <a:pt x="9864" y="2249"/>
                    <a:pt x="10057" y="2500"/>
                  </a:cubicBezTo>
                  <a:lnTo>
                    <a:pt x="9076" y="3481"/>
                  </a:lnTo>
                  <a:cubicBezTo>
                    <a:pt x="8400" y="2867"/>
                    <a:pt x="7531" y="2500"/>
                    <a:pt x="6601" y="2457"/>
                  </a:cubicBezTo>
                  <a:lnTo>
                    <a:pt x="6601" y="1866"/>
                  </a:lnTo>
                  <a:cubicBezTo>
                    <a:pt x="7030" y="1778"/>
                    <a:pt x="7353" y="1398"/>
                    <a:pt x="7353" y="942"/>
                  </a:cubicBezTo>
                  <a:cubicBezTo>
                    <a:pt x="7353" y="423"/>
                    <a:pt x="6931" y="1"/>
                    <a:pt x="6411"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8"/>
            <p:cNvSpPr/>
            <p:nvPr/>
          </p:nvSpPr>
          <p:spPr>
            <a:xfrm>
              <a:off x="6334069" y="4040202"/>
              <a:ext cx="170228" cy="160142"/>
            </a:xfrm>
            <a:custGeom>
              <a:rect b="b" l="l" r="r" t="t"/>
              <a:pathLst>
                <a:path extrusionOk="0" h="5843" w="6211">
                  <a:moveTo>
                    <a:pt x="3101" y="374"/>
                  </a:moveTo>
                  <a:cubicBezTo>
                    <a:pt x="4637" y="376"/>
                    <a:pt x="5262" y="1164"/>
                    <a:pt x="5504" y="1931"/>
                  </a:cubicBezTo>
                  <a:cubicBezTo>
                    <a:pt x="5501" y="1931"/>
                    <a:pt x="5497" y="1931"/>
                    <a:pt x="5493" y="1931"/>
                  </a:cubicBezTo>
                  <a:cubicBezTo>
                    <a:pt x="5404" y="1931"/>
                    <a:pt x="5317" y="1948"/>
                    <a:pt x="5232" y="1981"/>
                  </a:cubicBezTo>
                  <a:cubicBezTo>
                    <a:pt x="5104" y="1777"/>
                    <a:pt x="4873" y="1643"/>
                    <a:pt x="4619" y="1640"/>
                  </a:cubicBezTo>
                  <a:cubicBezTo>
                    <a:pt x="4410" y="1638"/>
                    <a:pt x="4118" y="1590"/>
                    <a:pt x="3907" y="1368"/>
                  </a:cubicBezTo>
                  <a:cubicBezTo>
                    <a:pt x="3870" y="1329"/>
                    <a:pt x="3820" y="1308"/>
                    <a:pt x="3769" y="1308"/>
                  </a:cubicBezTo>
                  <a:cubicBezTo>
                    <a:pt x="3723" y="1308"/>
                    <a:pt x="3676" y="1326"/>
                    <a:pt x="3639" y="1362"/>
                  </a:cubicBezTo>
                  <a:cubicBezTo>
                    <a:pt x="3390" y="1604"/>
                    <a:pt x="3064" y="1732"/>
                    <a:pt x="2732" y="1732"/>
                  </a:cubicBezTo>
                  <a:cubicBezTo>
                    <a:pt x="2531" y="1732"/>
                    <a:pt x="2328" y="1685"/>
                    <a:pt x="2139" y="1587"/>
                  </a:cubicBezTo>
                  <a:lnTo>
                    <a:pt x="2017" y="1525"/>
                  </a:lnTo>
                  <a:cubicBezTo>
                    <a:pt x="1906" y="1467"/>
                    <a:pt x="1789" y="1441"/>
                    <a:pt x="1674" y="1441"/>
                  </a:cubicBezTo>
                  <a:cubicBezTo>
                    <a:pt x="1369" y="1441"/>
                    <a:pt x="1079" y="1627"/>
                    <a:pt x="965" y="1934"/>
                  </a:cubicBezTo>
                  <a:cubicBezTo>
                    <a:pt x="961" y="1946"/>
                    <a:pt x="956" y="1960"/>
                    <a:pt x="953" y="1972"/>
                  </a:cubicBezTo>
                  <a:cubicBezTo>
                    <a:pt x="873" y="1945"/>
                    <a:pt x="789" y="1931"/>
                    <a:pt x="706" y="1931"/>
                  </a:cubicBezTo>
                  <a:cubicBezTo>
                    <a:pt x="698" y="1931"/>
                    <a:pt x="689" y="1931"/>
                    <a:pt x="681" y="1931"/>
                  </a:cubicBezTo>
                  <a:cubicBezTo>
                    <a:pt x="932" y="1161"/>
                    <a:pt x="1567" y="376"/>
                    <a:pt x="3101" y="374"/>
                  </a:cubicBezTo>
                  <a:close/>
                  <a:moveTo>
                    <a:pt x="5492" y="2308"/>
                  </a:moveTo>
                  <a:cubicBezTo>
                    <a:pt x="5671" y="2308"/>
                    <a:pt x="5834" y="2452"/>
                    <a:pt x="5834" y="2649"/>
                  </a:cubicBezTo>
                  <a:cubicBezTo>
                    <a:pt x="5834" y="2847"/>
                    <a:pt x="5672" y="2993"/>
                    <a:pt x="5491" y="2993"/>
                  </a:cubicBezTo>
                  <a:cubicBezTo>
                    <a:pt x="5448" y="2993"/>
                    <a:pt x="5405" y="2985"/>
                    <a:pt x="5362" y="2968"/>
                  </a:cubicBezTo>
                  <a:cubicBezTo>
                    <a:pt x="5389" y="2760"/>
                    <a:pt x="5385" y="2549"/>
                    <a:pt x="5352" y="2338"/>
                  </a:cubicBezTo>
                  <a:cubicBezTo>
                    <a:pt x="5398" y="2317"/>
                    <a:pt x="5445" y="2308"/>
                    <a:pt x="5492" y="2308"/>
                  </a:cubicBezTo>
                  <a:close/>
                  <a:moveTo>
                    <a:pt x="718" y="2309"/>
                  </a:moveTo>
                  <a:cubicBezTo>
                    <a:pt x="764" y="2309"/>
                    <a:pt x="811" y="2319"/>
                    <a:pt x="858" y="2340"/>
                  </a:cubicBezTo>
                  <a:cubicBezTo>
                    <a:pt x="822" y="2551"/>
                    <a:pt x="817" y="2761"/>
                    <a:pt x="844" y="2971"/>
                  </a:cubicBezTo>
                  <a:cubicBezTo>
                    <a:pt x="803" y="2987"/>
                    <a:pt x="761" y="2994"/>
                    <a:pt x="720" y="2994"/>
                  </a:cubicBezTo>
                  <a:cubicBezTo>
                    <a:pt x="538" y="2994"/>
                    <a:pt x="375" y="2848"/>
                    <a:pt x="375" y="2652"/>
                  </a:cubicBezTo>
                  <a:cubicBezTo>
                    <a:pt x="375" y="2456"/>
                    <a:pt x="537" y="2309"/>
                    <a:pt x="718" y="2309"/>
                  </a:cubicBezTo>
                  <a:close/>
                  <a:moveTo>
                    <a:pt x="3768" y="1747"/>
                  </a:moveTo>
                  <a:cubicBezTo>
                    <a:pt x="4046" y="1961"/>
                    <a:pt x="4374" y="2014"/>
                    <a:pt x="4615" y="2017"/>
                  </a:cubicBezTo>
                  <a:cubicBezTo>
                    <a:pt x="4769" y="2018"/>
                    <a:pt x="4920" y="2115"/>
                    <a:pt x="4959" y="2293"/>
                  </a:cubicBezTo>
                  <a:cubicBezTo>
                    <a:pt x="5011" y="2540"/>
                    <a:pt x="5020" y="2767"/>
                    <a:pt x="4974" y="3016"/>
                  </a:cubicBezTo>
                  <a:cubicBezTo>
                    <a:pt x="4972" y="3023"/>
                    <a:pt x="4971" y="3031"/>
                    <a:pt x="4971" y="3038"/>
                  </a:cubicBezTo>
                  <a:cubicBezTo>
                    <a:pt x="4914" y="3321"/>
                    <a:pt x="4793" y="3588"/>
                    <a:pt x="4606" y="3820"/>
                  </a:cubicBezTo>
                  <a:cubicBezTo>
                    <a:pt x="4233" y="4287"/>
                    <a:pt x="3678" y="4537"/>
                    <a:pt x="3104" y="4537"/>
                  </a:cubicBezTo>
                  <a:cubicBezTo>
                    <a:pt x="1801" y="4537"/>
                    <a:pt x="867" y="3277"/>
                    <a:pt x="1317" y="2064"/>
                  </a:cubicBezTo>
                  <a:cubicBezTo>
                    <a:pt x="1374" y="1915"/>
                    <a:pt x="1516" y="1816"/>
                    <a:pt x="1673" y="1816"/>
                  </a:cubicBezTo>
                  <a:cubicBezTo>
                    <a:pt x="1803" y="1816"/>
                    <a:pt x="1873" y="1879"/>
                    <a:pt x="1967" y="1921"/>
                  </a:cubicBezTo>
                  <a:cubicBezTo>
                    <a:pt x="2211" y="2046"/>
                    <a:pt x="2474" y="2107"/>
                    <a:pt x="2735" y="2107"/>
                  </a:cubicBezTo>
                  <a:cubicBezTo>
                    <a:pt x="3104" y="2107"/>
                    <a:pt x="3469" y="1984"/>
                    <a:pt x="3768" y="1747"/>
                  </a:cubicBezTo>
                  <a:close/>
                  <a:moveTo>
                    <a:pt x="3891" y="4772"/>
                  </a:moveTo>
                  <a:cubicBezTo>
                    <a:pt x="4099" y="4957"/>
                    <a:pt x="4232" y="5199"/>
                    <a:pt x="4274" y="5467"/>
                  </a:cubicBezTo>
                  <a:lnTo>
                    <a:pt x="1934" y="5467"/>
                  </a:lnTo>
                  <a:cubicBezTo>
                    <a:pt x="1976" y="5199"/>
                    <a:pt x="2109" y="4955"/>
                    <a:pt x="2313" y="4772"/>
                  </a:cubicBezTo>
                  <a:cubicBezTo>
                    <a:pt x="2569" y="4864"/>
                    <a:pt x="2837" y="4910"/>
                    <a:pt x="3104" y="4910"/>
                  </a:cubicBezTo>
                  <a:cubicBezTo>
                    <a:pt x="3372" y="4910"/>
                    <a:pt x="3639" y="4864"/>
                    <a:pt x="3891" y="4772"/>
                  </a:cubicBezTo>
                  <a:close/>
                  <a:moveTo>
                    <a:pt x="3103" y="1"/>
                  </a:moveTo>
                  <a:cubicBezTo>
                    <a:pt x="2183" y="1"/>
                    <a:pt x="1457" y="264"/>
                    <a:pt x="946" y="783"/>
                  </a:cubicBezTo>
                  <a:cubicBezTo>
                    <a:pt x="523" y="1209"/>
                    <a:pt x="333" y="1729"/>
                    <a:pt x="244" y="2114"/>
                  </a:cubicBezTo>
                  <a:cubicBezTo>
                    <a:pt x="90" y="2248"/>
                    <a:pt x="1" y="2444"/>
                    <a:pt x="1" y="2652"/>
                  </a:cubicBezTo>
                  <a:cubicBezTo>
                    <a:pt x="1" y="3054"/>
                    <a:pt x="331" y="3369"/>
                    <a:pt x="715" y="3369"/>
                  </a:cubicBezTo>
                  <a:cubicBezTo>
                    <a:pt x="784" y="3369"/>
                    <a:pt x="855" y="3359"/>
                    <a:pt x="926" y="3337"/>
                  </a:cubicBezTo>
                  <a:cubicBezTo>
                    <a:pt x="1089" y="3852"/>
                    <a:pt x="1445" y="4314"/>
                    <a:pt x="1952" y="4605"/>
                  </a:cubicBezTo>
                  <a:cubicBezTo>
                    <a:pt x="1691" y="4890"/>
                    <a:pt x="1546" y="5259"/>
                    <a:pt x="1546" y="5655"/>
                  </a:cubicBezTo>
                  <a:cubicBezTo>
                    <a:pt x="1546" y="5760"/>
                    <a:pt x="1629" y="5842"/>
                    <a:pt x="1733" y="5842"/>
                  </a:cubicBezTo>
                  <a:lnTo>
                    <a:pt x="4475" y="5842"/>
                  </a:lnTo>
                  <a:cubicBezTo>
                    <a:pt x="4577" y="5842"/>
                    <a:pt x="4662" y="5759"/>
                    <a:pt x="4662" y="5655"/>
                  </a:cubicBezTo>
                  <a:cubicBezTo>
                    <a:pt x="4662" y="5262"/>
                    <a:pt x="4516" y="4891"/>
                    <a:pt x="4256" y="4607"/>
                  </a:cubicBezTo>
                  <a:cubicBezTo>
                    <a:pt x="4733" y="4332"/>
                    <a:pt x="5111" y="3886"/>
                    <a:pt x="5283" y="3337"/>
                  </a:cubicBezTo>
                  <a:cubicBezTo>
                    <a:pt x="5354" y="3359"/>
                    <a:pt x="5425" y="3369"/>
                    <a:pt x="5494" y="3369"/>
                  </a:cubicBezTo>
                  <a:cubicBezTo>
                    <a:pt x="5879" y="3369"/>
                    <a:pt x="6210" y="3055"/>
                    <a:pt x="6210" y="2652"/>
                  </a:cubicBezTo>
                  <a:cubicBezTo>
                    <a:pt x="6210" y="2429"/>
                    <a:pt x="6109" y="2223"/>
                    <a:pt x="5937" y="2088"/>
                  </a:cubicBezTo>
                  <a:cubicBezTo>
                    <a:pt x="5754" y="1276"/>
                    <a:pt x="5138" y="2"/>
                    <a:pt x="3103"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8"/>
            <p:cNvSpPr/>
            <p:nvPr/>
          </p:nvSpPr>
          <p:spPr>
            <a:xfrm>
              <a:off x="6401903" y="4128071"/>
              <a:ext cx="34259" cy="15869"/>
            </a:xfrm>
            <a:custGeom>
              <a:rect b="b" l="l" r="r" t="t"/>
              <a:pathLst>
                <a:path extrusionOk="0" h="579" w="1250">
                  <a:moveTo>
                    <a:pt x="211" y="0"/>
                  </a:moveTo>
                  <a:cubicBezTo>
                    <a:pt x="167" y="0"/>
                    <a:pt x="123" y="15"/>
                    <a:pt x="88" y="46"/>
                  </a:cubicBezTo>
                  <a:cubicBezTo>
                    <a:pt x="8" y="113"/>
                    <a:pt x="1" y="233"/>
                    <a:pt x="68" y="311"/>
                  </a:cubicBezTo>
                  <a:cubicBezTo>
                    <a:pt x="209" y="472"/>
                    <a:pt x="411" y="563"/>
                    <a:pt x="623" y="563"/>
                  </a:cubicBezTo>
                  <a:cubicBezTo>
                    <a:pt x="629" y="562"/>
                    <a:pt x="946" y="578"/>
                    <a:pt x="1179" y="311"/>
                  </a:cubicBezTo>
                  <a:cubicBezTo>
                    <a:pt x="1250" y="233"/>
                    <a:pt x="1242" y="113"/>
                    <a:pt x="1164" y="46"/>
                  </a:cubicBezTo>
                  <a:cubicBezTo>
                    <a:pt x="1128" y="15"/>
                    <a:pt x="1084" y="0"/>
                    <a:pt x="1041" y="0"/>
                  </a:cubicBezTo>
                  <a:cubicBezTo>
                    <a:pt x="988" y="0"/>
                    <a:pt x="936" y="22"/>
                    <a:pt x="898" y="64"/>
                  </a:cubicBezTo>
                  <a:cubicBezTo>
                    <a:pt x="800" y="177"/>
                    <a:pt x="673" y="189"/>
                    <a:pt x="636" y="189"/>
                  </a:cubicBezTo>
                  <a:cubicBezTo>
                    <a:pt x="629" y="189"/>
                    <a:pt x="626" y="188"/>
                    <a:pt x="626" y="188"/>
                  </a:cubicBezTo>
                  <a:cubicBezTo>
                    <a:pt x="521" y="188"/>
                    <a:pt x="423" y="143"/>
                    <a:pt x="352" y="64"/>
                  </a:cubicBezTo>
                  <a:cubicBezTo>
                    <a:pt x="316" y="22"/>
                    <a:pt x="264" y="0"/>
                    <a:pt x="211" y="0"/>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8"/>
            <p:cNvSpPr/>
            <p:nvPr/>
          </p:nvSpPr>
          <p:spPr>
            <a:xfrm>
              <a:off x="6248613" y="4083561"/>
              <a:ext cx="346266" cy="214957"/>
            </a:xfrm>
            <a:custGeom>
              <a:rect b="b" l="l" r="r" t="t"/>
              <a:pathLst>
                <a:path extrusionOk="0" h="7843" w="12634">
                  <a:moveTo>
                    <a:pt x="11691" y="865"/>
                  </a:moveTo>
                  <a:cubicBezTo>
                    <a:pt x="12003" y="865"/>
                    <a:pt x="12257" y="1120"/>
                    <a:pt x="12257" y="1432"/>
                  </a:cubicBezTo>
                  <a:cubicBezTo>
                    <a:pt x="12257" y="1745"/>
                    <a:pt x="12003" y="1999"/>
                    <a:pt x="11691" y="1999"/>
                  </a:cubicBezTo>
                  <a:cubicBezTo>
                    <a:pt x="11379" y="1999"/>
                    <a:pt x="11125" y="1745"/>
                    <a:pt x="11125" y="1432"/>
                  </a:cubicBezTo>
                  <a:cubicBezTo>
                    <a:pt x="11125" y="1120"/>
                    <a:pt x="11379" y="865"/>
                    <a:pt x="11691" y="865"/>
                  </a:cubicBezTo>
                  <a:close/>
                  <a:moveTo>
                    <a:pt x="1436" y="5158"/>
                  </a:moveTo>
                  <a:cubicBezTo>
                    <a:pt x="2024" y="5158"/>
                    <a:pt x="2496" y="5633"/>
                    <a:pt x="2496" y="6218"/>
                  </a:cubicBezTo>
                  <a:cubicBezTo>
                    <a:pt x="2498" y="6803"/>
                    <a:pt x="2022" y="7278"/>
                    <a:pt x="1436" y="7278"/>
                  </a:cubicBezTo>
                  <a:cubicBezTo>
                    <a:pt x="851" y="7278"/>
                    <a:pt x="376" y="6803"/>
                    <a:pt x="376" y="6218"/>
                  </a:cubicBezTo>
                  <a:cubicBezTo>
                    <a:pt x="376" y="5633"/>
                    <a:pt x="853" y="5158"/>
                    <a:pt x="1436" y="5158"/>
                  </a:cubicBezTo>
                  <a:close/>
                  <a:moveTo>
                    <a:pt x="11006" y="5158"/>
                  </a:moveTo>
                  <a:cubicBezTo>
                    <a:pt x="11591" y="5158"/>
                    <a:pt x="12067" y="5633"/>
                    <a:pt x="12067" y="6218"/>
                  </a:cubicBezTo>
                  <a:cubicBezTo>
                    <a:pt x="12068" y="6803"/>
                    <a:pt x="11591" y="7278"/>
                    <a:pt x="11006" y="7278"/>
                  </a:cubicBezTo>
                  <a:cubicBezTo>
                    <a:pt x="10422" y="7278"/>
                    <a:pt x="9946" y="6803"/>
                    <a:pt x="9946" y="6218"/>
                  </a:cubicBezTo>
                  <a:cubicBezTo>
                    <a:pt x="9946" y="5632"/>
                    <a:pt x="10422" y="5158"/>
                    <a:pt x="11006" y="5158"/>
                  </a:cubicBezTo>
                  <a:close/>
                  <a:moveTo>
                    <a:pt x="6222" y="6335"/>
                  </a:moveTo>
                  <a:cubicBezTo>
                    <a:pt x="6535" y="6335"/>
                    <a:pt x="6789" y="6589"/>
                    <a:pt x="6789" y="6900"/>
                  </a:cubicBezTo>
                  <a:cubicBezTo>
                    <a:pt x="6789" y="7213"/>
                    <a:pt x="6535" y="7467"/>
                    <a:pt x="6222" y="7467"/>
                  </a:cubicBezTo>
                  <a:cubicBezTo>
                    <a:pt x="5911" y="7467"/>
                    <a:pt x="5657" y="7213"/>
                    <a:pt x="5657" y="6900"/>
                  </a:cubicBezTo>
                  <a:cubicBezTo>
                    <a:pt x="5657" y="6589"/>
                    <a:pt x="5911" y="6335"/>
                    <a:pt x="6222" y="6335"/>
                  </a:cubicBezTo>
                  <a:close/>
                  <a:moveTo>
                    <a:pt x="9785" y="1"/>
                  </a:moveTo>
                  <a:cubicBezTo>
                    <a:pt x="9654" y="1"/>
                    <a:pt x="9563" y="130"/>
                    <a:pt x="9607" y="251"/>
                  </a:cubicBezTo>
                  <a:cubicBezTo>
                    <a:pt x="10422" y="2578"/>
                    <a:pt x="8687" y="5016"/>
                    <a:pt x="6222" y="5016"/>
                  </a:cubicBezTo>
                  <a:cubicBezTo>
                    <a:pt x="4880" y="5016"/>
                    <a:pt x="3700" y="4278"/>
                    <a:pt x="3086" y="3164"/>
                  </a:cubicBezTo>
                  <a:cubicBezTo>
                    <a:pt x="3051" y="3101"/>
                    <a:pt x="2988" y="3067"/>
                    <a:pt x="2922" y="3067"/>
                  </a:cubicBezTo>
                  <a:cubicBezTo>
                    <a:pt x="2891" y="3067"/>
                    <a:pt x="2859" y="3074"/>
                    <a:pt x="2830" y="3091"/>
                  </a:cubicBezTo>
                  <a:cubicBezTo>
                    <a:pt x="2737" y="3142"/>
                    <a:pt x="2706" y="3255"/>
                    <a:pt x="2757" y="3345"/>
                  </a:cubicBezTo>
                  <a:cubicBezTo>
                    <a:pt x="2906" y="3614"/>
                    <a:pt x="3086" y="3867"/>
                    <a:pt x="3295" y="4094"/>
                  </a:cubicBezTo>
                  <a:lnTo>
                    <a:pt x="2311" y="5078"/>
                  </a:lnTo>
                  <a:cubicBezTo>
                    <a:pt x="2061" y="4886"/>
                    <a:pt x="1758" y="4781"/>
                    <a:pt x="1436" y="4781"/>
                  </a:cubicBezTo>
                  <a:cubicBezTo>
                    <a:pt x="643" y="4781"/>
                    <a:pt x="0" y="5425"/>
                    <a:pt x="0" y="6217"/>
                  </a:cubicBezTo>
                  <a:cubicBezTo>
                    <a:pt x="0" y="7009"/>
                    <a:pt x="646" y="7652"/>
                    <a:pt x="1436" y="7652"/>
                  </a:cubicBezTo>
                  <a:cubicBezTo>
                    <a:pt x="2229" y="7652"/>
                    <a:pt x="2872" y="7008"/>
                    <a:pt x="2872" y="6217"/>
                  </a:cubicBezTo>
                  <a:cubicBezTo>
                    <a:pt x="2872" y="5897"/>
                    <a:pt x="2767" y="5591"/>
                    <a:pt x="2576" y="5342"/>
                  </a:cubicBezTo>
                  <a:lnTo>
                    <a:pt x="3557" y="4361"/>
                  </a:lnTo>
                  <a:cubicBezTo>
                    <a:pt x="4240" y="4983"/>
                    <a:pt x="5108" y="5343"/>
                    <a:pt x="6032" y="5387"/>
                  </a:cubicBezTo>
                  <a:lnTo>
                    <a:pt x="6032" y="5977"/>
                  </a:lnTo>
                  <a:cubicBezTo>
                    <a:pt x="5601" y="6066"/>
                    <a:pt x="5278" y="6444"/>
                    <a:pt x="5278" y="6900"/>
                  </a:cubicBezTo>
                  <a:cubicBezTo>
                    <a:pt x="5278" y="7421"/>
                    <a:pt x="5702" y="7842"/>
                    <a:pt x="6221" y="7842"/>
                  </a:cubicBezTo>
                  <a:cubicBezTo>
                    <a:pt x="6741" y="7842"/>
                    <a:pt x="7163" y="7421"/>
                    <a:pt x="7163" y="6900"/>
                  </a:cubicBezTo>
                  <a:cubicBezTo>
                    <a:pt x="7163" y="6447"/>
                    <a:pt x="6838" y="6066"/>
                    <a:pt x="6409" y="5977"/>
                  </a:cubicBezTo>
                  <a:lnTo>
                    <a:pt x="6409" y="5387"/>
                  </a:lnTo>
                  <a:cubicBezTo>
                    <a:pt x="7335" y="5343"/>
                    <a:pt x="8201" y="4984"/>
                    <a:pt x="8884" y="4361"/>
                  </a:cubicBezTo>
                  <a:lnTo>
                    <a:pt x="9867" y="5342"/>
                  </a:lnTo>
                  <a:cubicBezTo>
                    <a:pt x="9674" y="5591"/>
                    <a:pt x="9569" y="5895"/>
                    <a:pt x="9569" y="6217"/>
                  </a:cubicBezTo>
                  <a:cubicBezTo>
                    <a:pt x="9569" y="7009"/>
                    <a:pt x="10214" y="7652"/>
                    <a:pt x="11005" y="7652"/>
                  </a:cubicBezTo>
                  <a:cubicBezTo>
                    <a:pt x="11798" y="7652"/>
                    <a:pt x="12441" y="7008"/>
                    <a:pt x="12441" y="6217"/>
                  </a:cubicBezTo>
                  <a:cubicBezTo>
                    <a:pt x="12441" y="5425"/>
                    <a:pt x="11799" y="4781"/>
                    <a:pt x="11006" y="4781"/>
                  </a:cubicBezTo>
                  <a:cubicBezTo>
                    <a:pt x="10686" y="4781"/>
                    <a:pt x="10383" y="4886"/>
                    <a:pt x="10132" y="5078"/>
                  </a:cubicBezTo>
                  <a:lnTo>
                    <a:pt x="9150" y="4096"/>
                  </a:lnTo>
                  <a:cubicBezTo>
                    <a:pt x="9773" y="3412"/>
                    <a:pt x="10133" y="2545"/>
                    <a:pt x="10176" y="1621"/>
                  </a:cubicBezTo>
                  <a:lnTo>
                    <a:pt x="10767" y="1621"/>
                  </a:lnTo>
                  <a:cubicBezTo>
                    <a:pt x="10855" y="2051"/>
                    <a:pt x="11235" y="2374"/>
                    <a:pt x="11691" y="2374"/>
                  </a:cubicBezTo>
                  <a:cubicBezTo>
                    <a:pt x="12210" y="2374"/>
                    <a:pt x="12634" y="1953"/>
                    <a:pt x="12634" y="1432"/>
                  </a:cubicBezTo>
                  <a:cubicBezTo>
                    <a:pt x="12634" y="913"/>
                    <a:pt x="12210" y="490"/>
                    <a:pt x="11691" y="490"/>
                  </a:cubicBezTo>
                  <a:cubicBezTo>
                    <a:pt x="11237" y="490"/>
                    <a:pt x="10855" y="816"/>
                    <a:pt x="10767" y="1244"/>
                  </a:cubicBezTo>
                  <a:lnTo>
                    <a:pt x="10176" y="1244"/>
                  </a:lnTo>
                  <a:cubicBezTo>
                    <a:pt x="10158" y="864"/>
                    <a:pt x="10087" y="490"/>
                    <a:pt x="9964" y="132"/>
                  </a:cubicBezTo>
                  <a:cubicBezTo>
                    <a:pt x="9939" y="56"/>
                    <a:pt x="9868" y="1"/>
                    <a:pt x="9785"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49"/>
          <p:cNvSpPr txBox="1"/>
          <p:nvPr>
            <p:ph type="title"/>
          </p:nvPr>
        </p:nvSpPr>
        <p:spPr>
          <a:xfrm>
            <a:off x="314525" y="445025"/>
            <a:ext cx="85056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Values encoded in product</a:t>
            </a:r>
            <a:endParaRPr/>
          </a:p>
        </p:txBody>
      </p:sp>
      <p:sp>
        <p:nvSpPr>
          <p:cNvPr id="1982" name="Google Shape;1982;p49"/>
          <p:cNvSpPr txBox="1"/>
          <p:nvPr>
            <p:ph idx="1" type="body"/>
          </p:nvPr>
        </p:nvSpPr>
        <p:spPr>
          <a:xfrm>
            <a:off x="720000" y="1291952"/>
            <a:ext cx="7704000" cy="31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 </a:t>
            </a:r>
            <a:endParaRPr b="1" sz="1800">
              <a:solidFill>
                <a:schemeClr val="dk1"/>
              </a:solidFill>
            </a:endParaRPr>
          </a:p>
          <a:p>
            <a:pPr indent="0" lvl="0" marL="0" rtl="0" algn="l">
              <a:spcBef>
                <a:spcPts val="0"/>
              </a:spcBef>
              <a:spcAft>
                <a:spcPts val="0"/>
              </a:spcAft>
              <a:buNone/>
            </a:pPr>
            <a:r>
              <a:rPr b="1" lang="en" sz="1800">
                <a:solidFill>
                  <a:schemeClr val="dk1"/>
                </a:solidFill>
              </a:rPr>
              <a:t>Prioritize connection, emotional awareness, and inclusivity. </a:t>
            </a:r>
            <a:endParaRPr b="1" sz="1800">
              <a:solidFill>
                <a:schemeClr val="dk1"/>
              </a:solidFill>
            </a:endParaRPr>
          </a:p>
          <a:p>
            <a:pPr indent="0" lvl="0" marL="0" rtl="0" algn="l">
              <a:spcBef>
                <a:spcPts val="0"/>
              </a:spcBef>
              <a:spcAft>
                <a:spcPts val="0"/>
              </a:spcAft>
              <a:buNone/>
            </a:pPr>
            <a:r>
              <a:t/>
            </a:r>
            <a:endParaRPr b="1" sz="10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“Fostering genuine relationships by making emotional states and social availability visible, emphasizing user’s well-being and creating a community that helps combat feelings of alienation”</a:t>
            </a:r>
            <a:endParaRPr sz="1800">
              <a:solidFill>
                <a:schemeClr val="dk1"/>
              </a:solidFill>
            </a:endParaRPr>
          </a:p>
        </p:txBody>
      </p:sp>
      <p:pic>
        <p:nvPicPr>
          <p:cNvPr id="1983" name="Google Shape;1983;p49"/>
          <p:cNvPicPr preferRelativeResize="0"/>
          <p:nvPr/>
        </p:nvPicPr>
        <p:blipFill>
          <a:blip r:embed="rId3">
            <a:alphaModFix/>
          </a:blip>
          <a:stretch>
            <a:fillRect/>
          </a:stretch>
        </p:blipFill>
        <p:spPr>
          <a:xfrm>
            <a:off x="7157875" y="496224"/>
            <a:ext cx="1538051" cy="537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50"/>
          <p:cNvSpPr txBox="1"/>
          <p:nvPr>
            <p:ph type="title"/>
          </p:nvPr>
        </p:nvSpPr>
        <p:spPr>
          <a:xfrm>
            <a:off x="314525" y="445025"/>
            <a:ext cx="85056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Value in design</a:t>
            </a:r>
            <a:endParaRPr/>
          </a:p>
        </p:txBody>
      </p:sp>
      <p:sp>
        <p:nvSpPr>
          <p:cNvPr id="1989" name="Google Shape;1989;p50"/>
          <p:cNvSpPr txBox="1"/>
          <p:nvPr>
            <p:ph idx="1" type="body"/>
          </p:nvPr>
        </p:nvSpPr>
        <p:spPr>
          <a:xfrm>
            <a:off x="720000" y="1291952"/>
            <a:ext cx="7704000" cy="31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Relevant design features: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Real-time Emotional Status Updates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Visual Representation of Friends’ ‘Planet Bubbles’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Privacy Settings and Customization</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Simple and Low-effort Check-ins</a:t>
            </a:r>
            <a:endParaRPr sz="18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b="1" lang="en" sz="1800">
                <a:solidFill>
                  <a:schemeClr val="dk1"/>
                </a:solidFill>
              </a:rPr>
              <a:t>Value Tensions:</a:t>
            </a:r>
            <a:endParaRPr b="1" sz="1800">
              <a:solidFill>
                <a:schemeClr val="dk1"/>
              </a:solidFill>
            </a:endParaRPr>
          </a:p>
          <a:p>
            <a:pPr indent="0" lvl="0" marL="0" rtl="0" algn="l">
              <a:spcBef>
                <a:spcPts val="0"/>
              </a:spcBef>
              <a:spcAft>
                <a:spcPts val="0"/>
              </a:spcAft>
              <a:buNone/>
            </a:pPr>
            <a:r>
              <a:rPr lang="en" sz="1800">
                <a:solidFill>
                  <a:schemeClr val="dk1"/>
                </a:solidFill>
              </a:rPr>
              <a:t>Privacy vs. Connection: Reinforce friend groups &lt;-&gt; unintended exclusivity?</a:t>
            </a:r>
            <a:endParaRPr sz="1800">
              <a:solidFill>
                <a:schemeClr val="dk1"/>
              </a:solidFill>
            </a:endParaRPr>
          </a:p>
          <a:p>
            <a:pPr indent="0" lvl="0" marL="0" rtl="0" algn="l">
              <a:spcBef>
                <a:spcPts val="0"/>
              </a:spcBef>
              <a:spcAft>
                <a:spcPts val="0"/>
              </a:spcAft>
              <a:buNone/>
            </a:pPr>
            <a:r>
              <a:rPr lang="en" sz="1800">
                <a:solidFill>
                  <a:schemeClr val="dk1"/>
                </a:solidFill>
              </a:rPr>
              <a:t>Simplicity vs. Depth of Interaction: ease of use -&gt; superficial connections?</a:t>
            </a:r>
            <a:endParaRPr sz="1000"/>
          </a:p>
        </p:txBody>
      </p:sp>
      <p:pic>
        <p:nvPicPr>
          <p:cNvPr id="1990" name="Google Shape;1990;p50"/>
          <p:cNvPicPr preferRelativeResize="0"/>
          <p:nvPr/>
        </p:nvPicPr>
        <p:blipFill>
          <a:blip r:embed="rId3">
            <a:alphaModFix/>
          </a:blip>
          <a:stretch>
            <a:fillRect/>
          </a:stretch>
        </p:blipFill>
        <p:spPr>
          <a:xfrm>
            <a:off x="7157875" y="496224"/>
            <a:ext cx="1538051" cy="53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51"/>
          <p:cNvSpPr txBox="1"/>
          <p:nvPr>
            <p:ph type="title"/>
          </p:nvPr>
        </p:nvSpPr>
        <p:spPr>
          <a:xfrm>
            <a:off x="716425" y="1176000"/>
            <a:ext cx="7701600" cy="2757000"/>
          </a:xfrm>
          <a:prstGeom prst="rect">
            <a:avLst/>
          </a:prstGeom>
        </p:spPr>
        <p:txBody>
          <a:bodyPr anchorCtr="0" anchor="ctr" bIns="91425" lIns="91425" spcFirstLastPara="1" rIns="91425" wrap="square" tIns="91425">
            <a:noAutofit/>
          </a:bodyPr>
          <a:lstStyle/>
          <a:p>
            <a:pPr indent="457200" lvl="0" marL="457200" rtl="0" algn="l">
              <a:spcBef>
                <a:spcPts val="0"/>
              </a:spcBef>
              <a:spcAft>
                <a:spcPts val="0"/>
              </a:spcAft>
              <a:buNone/>
            </a:pPr>
            <a:r>
              <a:rPr lang="en" sz="4000"/>
              <a:t>  Usability goals </a:t>
            </a:r>
            <a:endParaRPr sz="4000"/>
          </a:p>
          <a:p>
            <a:pPr indent="0" lvl="0" marL="0" rtl="0" algn="ctr">
              <a:spcBef>
                <a:spcPts val="0"/>
              </a:spcBef>
              <a:spcAft>
                <a:spcPts val="0"/>
              </a:spcAft>
              <a:buNone/>
            </a:pPr>
            <a:r>
              <a:rPr lang="en" sz="4000"/>
              <a:t>&amp; </a:t>
            </a:r>
            <a:endParaRPr sz="4000"/>
          </a:p>
          <a:p>
            <a:pPr indent="0" lvl="0" marL="0" rtl="0" algn="ctr">
              <a:spcBef>
                <a:spcPts val="0"/>
              </a:spcBef>
              <a:spcAft>
                <a:spcPts val="0"/>
              </a:spcAft>
              <a:buNone/>
            </a:pPr>
            <a:r>
              <a:rPr lang="en" sz="4000"/>
              <a:t>key measurements</a:t>
            </a:r>
            <a:endParaRPr sz="4000"/>
          </a:p>
        </p:txBody>
      </p:sp>
      <p:grpSp>
        <p:nvGrpSpPr>
          <p:cNvPr id="1996" name="Google Shape;1996;p51"/>
          <p:cNvGrpSpPr/>
          <p:nvPr/>
        </p:nvGrpSpPr>
        <p:grpSpPr>
          <a:xfrm rot="-262133">
            <a:off x="6827331" y="725125"/>
            <a:ext cx="860611" cy="914405"/>
            <a:chOff x="7810695" y="2841266"/>
            <a:chExt cx="439111" cy="467132"/>
          </a:xfrm>
        </p:grpSpPr>
        <p:sp>
          <p:nvSpPr>
            <p:cNvPr id="1997" name="Google Shape;1997;p51"/>
            <p:cNvSpPr/>
            <p:nvPr/>
          </p:nvSpPr>
          <p:spPr>
            <a:xfrm>
              <a:off x="7810695" y="2841266"/>
              <a:ext cx="439111" cy="467132"/>
            </a:xfrm>
            <a:custGeom>
              <a:rect b="b" l="l" r="r" t="t"/>
              <a:pathLst>
                <a:path extrusionOk="0" h="15120" w="14213">
                  <a:moveTo>
                    <a:pt x="10609" y="1"/>
                  </a:moveTo>
                  <a:cubicBezTo>
                    <a:pt x="9698" y="1"/>
                    <a:pt x="8829" y="342"/>
                    <a:pt x="8162" y="963"/>
                  </a:cubicBezTo>
                  <a:cubicBezTo>
                    <a:pt x="7593" y="1489"/>
                    <a:pt x="7213" y="2177"/>
                    <a:pt x="7071" y="2929"/>
                  </a:cubicBezTo>
                  <a:lnTo>
                    <a:pt x="5195" y="4325"/>
                  </a:lnTo>
                  <a:cubicBezTo>
                    <a:pt x="4704" y="4082"/>
                    <a:pt x="4163" y="3955"/>
                    <a:pt x="3605" y="3955"/>
                  </a:cubicBezTo>
                  <a:cubicBezTo>
                    <a:pt x="1618" y="3955"/>
                    <a:pt x="1" y="5572"/>
                    <a:pt x="1" y="7560"/>
                  </a:cubicBezTo>
                  <a:cubicBezTo>
                    <a:pt x="1" y="9547"/>
                    <a:pt x="1618" y="11164"/>
                    <a:pt x="3605" y="11164"/>
                  </a:cubicBezTo>
                  <a:cubicBezTo>
                    <a:pt x="4163" y="11164"/>
                    <a:pt x="4704" y="11037"/>
                    <a:pt x="5195" y="10793"/>
                  </a:cubicBezTo>
                  <a:lnTo>
                    <a:pt x="7069" y="12193"/>
                  </a:lnTo>
                  <a:cubicBezTo>
                    <a:pt x="7198" y="12869"/>
                    <a:pt x="7521" y="13499"/>
                    <a:pt x="7999" y="14003"/>
                  </a:cubicBezTo>
                  <a:cubicBezTo>
                    <a:pt x="8132" y="14142"/>
                    <a:pt x="8298" y="14239"/>
                    <a:pt x="8482" y="14284"/>
                  </a:cubicBezTo>
                  <a:cubicBezTo>
                    <a:pt x="8572" y="14445"/>
                    <a:pt x="8704" y="14582"/>
                    <a:pt x="8876" y="14677"/>
                  </a:cubicBezTo>
                  <a:cubicBezTo>
                    <a:pt x="9405" y="14967"/>
                    <a:pt x="10003" y="15120"/>
                    <a:pt x="10608" y="15120"/>
                  </a:cubicBezTo>
                  <a:cubicBezTo>
                    <a:pt x="12595" y="15120"/>
                    <a:pt x="14212" y="13503"/>
                    <a:pt x="14212" y="11516"/>
                  </a:cubicBezTo>
                  <a:cubicBezTo>
                    <a:pt x="14212" y="9528"/>
                    <a:pt x="12595" y="7911"/>
                    <a:pt x="10608" y="7911"/>
                  </a:cubicBezTo>
                  <a:cubicBezTo>
                    <a:pt x="9674" y="7911"/>
                    <a:pt x="8798" y="8269"/>
                    <a:pt x="8135" y="8892"/>
                  </a:cubicBezTo>
                  <a:lnTo>
                    <a:pt x="7156" y="8161"/>
                  </a:lnTo>
                  <a:cubicBezTo>
                    <a:pt x="7223" y="7763"/>
                    <a:pt x="7223" y="7358"/>
                    <a:pt x="7156" y="6960"/>
                  </a:cubicBezTo>
                  <a:lnTo>
                    <a:pt x="8135" y="6229"/>
                  </a:lnTo>
                  <a:cubicBezTo>
                    <a:pt x="8798" y="6852"/>
                    <a:pt x="9674" y="7210"/>
                    <a:pt x="10608" y="7210"/>
                  </a:cubicBezTo>
                  <a:cubicBezTo>
                    <a:pt x="12595" y="7210"/>
                    <a:pt x="14212" y="5593"/>
                    <a:pt x="14212" y="3605"/>
                  </a:cubicBezTo>
                  <a:cubicBezTo>
                    <a:pt x="14212" y="2697"/>
                    <a:pt x="13871" y="1830"/>
                    <a:pt x="13256" y="1161"/>
                  </a:cubicBezTo>
                  <a:cubicBezTo>
                    <a:pt x="13126" y="1022"/>
                    <a:pt x="12963" y="922"/>
                    <a:pt x="12782" y="873"/>
                  </a:cubicBezTo>
                  <a:cubicBezTo>
                    <a:pt x="12694" y="705"/>
                    <a:pt x="12559" y="569"/>
                    <a:pt x="12393" y="474"/>
                  </a:cubicBezTo>
                  <a:cubicBezTo>
                    <a:pt x="11851" y="165"/>
                    <a:pt x="11234" y="1"/>
                    <a:pt x="10609" y="1"/>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1"/>
            <p:cNvSpPr/>
            <p:nvPr/>
          </p:nvSpPr>
          <p:spPr>
            <a:xfrm>
              <a:off x="7902484" y="2941026"/>
              <a:ext cx="191734" cy="269250"/>
            </a:xfrm>
            <a:custGeom>
              <a:rect b="b" l="l" r="r" t="t"/>
              <a:pathLst>
                <a:path extrusionOk="0" h="8715" w="6206">
                  <a:moveTo>
                    <a:pt x="5380" y="1"/>
                  </a:moveTo>
                  <a:lnTo>
                    <a:pt x="254" y="3824"/>
                  </a:lnTo>
                  <a:cubicBezTo>
                    <a:pt x="96" y="3943"/>
                    <a:pt x="0" y="4133"/>
                    <a:pt x="0" y="4332"/>
                  </a:cubicBezTo>
                  <a:cubicBezTo>
                    <a:pt x="0" y="4533"/>
                    <a:pt x="93" y="4721"/>
                    <a:pt x="254" y="4841"/>
                  </a:cubicBezTo>
                  <a:lnTo>
                    <a:pt x="5450" y="8714"/>
                  </a:lnTo>
                  <a:lnTo>
                    <a:pt x="6205" y="7697"/>
                  </a:lnTo>
                  <a:lnTo>
                    <a:pt x="1692" y="4332"/>
                  </a:lnTo>
                  <a:lnTo>
                    <a:pt x="6138" y="1018"/>
                  </a:lnTo>
                  <a:lnTo>
                    <a:pt x="5380" y="1"/>
                  </a:lnTo>
                  <a:close/>
                </a:path>
              </a:pathLst>
            </a:custGeom>
            <a:solidFill>
              <a:srgbClr val="F8E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1"/>
            <p:cNvSpPr/>
            <p:nvPr/>
          </p:nvSpPr>
          <p:spPr>
            <a:xfrm>
              <a:off x="7902484" y="2996043"/>
              <a:ext cx="113694" cy="154228"/>
            </a:xfrm>
            <a:custGeom>
              <a:rect b="b" l="l" r="r" t="t"/>
              <a:pathLst>
                <a:path extrusionOk="0" h="4992" w="3680">
                  <a:moveTo>
                    <a:pt x="2919" y="1"/>
                  </a:moveTo>
                  <a:lnTo>
                    <a:pt x="254" y="1987"/>
                  </a:lnTo>
                  <a:cubicBezTo>
                    <a:pt x="93" y="2106"/>
                    <a:pt x="0" y="2296"/>
                    <a:pt x="0" y="2495"/>
                  </a:cubicBezTo>
                  <a:cubicBezTo>
                    <a:pt x="0" y="2696"/>
                    <a:pt x="96" y="2884"/>
                    <a:pt x="254" y="3004"/>
                  </a:cubicBezTo>
                  <a:lnTo>
                    <a:pt x="2919" y="4991"/>
                  </a:lnTo>
                  <a:cubicBezTo>
                    <a:pt x="3232" y="4706"/>
                    <a:pt x="3491" y="4362"/>
                    <a:pt x="3679" y="3976"/>
                  </a:cubicBezTo>
                  <a:lnTo>
                    <a:pt x="1693" y="2495"/>
                  </a:lnTo>
                  <a:lnTo>
                    <a:pt x="3679" y="1015"/>
                  </a:lnTo>
                  <a:cubicBezTo>
                    <a:pt x="3492" y="630"/>
                    <a:pt x="3232" y="286"/>
                    <a:pt x="2919"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1"/>
            <p:cNvSpPr/>
            <p:nvPr/>
          </p:nvSpPr>
          <p:spPr>
            <a:xfrm>
              <a:off x="7841899" y="2994691"/>
              <a:ext cx="160376" cy="160376"/>
            </a:xfrm>
            <a:custGeom>
              <a:rect b="b" l="l" r="r" t="t"/>
              <a:pathLst>
                <a:path extrusionOk="0" h="5191" w="5191">
                  <a:moveTo>
                    <a:pt x="2598" y="0"/>
                  </a:moveTo>
                  <a:cubicBezTo>
                    <a:pt x="2597" y="0"/>
                    <a:pt x="2596" y="0"/>
                    <a:pt x="2595" y="0"/>
                  </a:cubicBezTo>
                  <a:cubicBezTo>
                    <a:pt x="1162" y="0"/>
                    <a:pt x="0" y="1164"/>
                    <a:pt x="0" y="2595"/>
                  </a:cubicBezTo>
                  <a:cubicBezTo>
                    <a:pt x="0" y="4028"/>
                    <a:pt x="1161" y="5190"/>
                    <a:pt x="2595" y="5190"/>
                  </a:cubicBezTo>
                  <a:cubicBezTo>
                    <a:pt x="4026" y="5190"/>
                    <a:pt x="5190" y="4029"/>
                    <a:pt x="5190" y="2595"/>
                  </a:cubicBezTo>
                  <a:cubicBezTo>
                    <a:pt x="5190" y="1163"/>
                    <a:pt x="4029" y="0"/>
                    <a:pt x="2598" y="0"/>
                  </a:cubicBezTo>
                  <a:close/>
                </a:path>
              </a:pathLst>
            </a:custGeom>
            <a:solidFill>
              <a:srgbClr val="D5F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1"/>
            <p:cNvSpPr/>
            <p:nvPr/>
          </p:nvSpPr>
          <p:spPr>
            <a:xfrm>
              <a:off x="7841899" y="3008833"/>
              <a:ext cx="144465" cy="144496"/>
            </a:xfrm>
            <a:custGeom>
              <a:rect b="b" l="l" r="r" t="t"/>
              <a:pathLst>
                <a:path extrusionOk="0" h="4677" w="4676">
                  <a:moveTo>
                    <a:pt x="1043" y="1"/>
                  </a:moveTo>
                  <a:lnTo>
                    <a:pt x="1043" y="1"/>
                  </a:lnTo>
                  <a:cubicBezTo>
                    <a:pt x="409" y="473"/>
                    <a:pt x="0" y="1229"/>
                    <a:pt x="0" y="2081"/>
                  </a:cubicBezTo>
                  <a:cubicBezTo>
                    <a:pt x="0" y="3515"/>
                    <a:pt x="1162" y="4676"/>
                    <a:pt x="2595" y="4676"/>
                  </a:cubicBezTo>
                  <a:cubicBezTo>
                    <a:pt x="3445" y="4676"/>
                    <a:pt x="4200" y="4268"/>
                    <a:pt x="4676" y="3634"/>
                  </a:cubicBezTo>
                  <a:lnTo>
                    <a:pt x="4676" y="3634"/>
                  </a:lnTo>
                  <a:cubicBezTo>
                    <a:pt x="4242" y="3958"/>
                    <a:pt x="3703" y="4150"/>
                    <a:pt x="3122" y="4150"/>
                  </a:cubicBezTo>
                  <a:cubicBezTo>
                    <a:pt x="1687" y="4150"/>
                    <a:pt x="527" y="2986"/>
                    <a:pt x="527" y="1555"/>
                  </a:cubicBezTo>
                  <a:cubicBezTo>
                    <a:pt x="527" y="973"/>
                    <a:pt x="720" y="435"/>
                    <a:pt x="1043"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1"/>
            <p:cNvSpPr/>
            <p:nvPr/>
          </p:nvSpPr>
          <p:spPr>
            <a:xfrm>
              <a:off x="8058288" y="2872470"/>
              <a:ext cx="160376" cy="160376"/>
            </a:xfrm>
            <a:custGeom>
              <a:rect b="b" l="l" r="r" t="t"/>
              <a:pathLst>
                <a:path extrusionOk="0" h="5191" w="5191">
                  <a:moveTo>
                    <a:pt x="2595" y="0"/>
                  </a:moveTo>
                  <a:cubicBezTo>
                    <a:pt x="1164" y="0"/>
                    <a:pt x="0" y="1163"/>
                    <a:pt x="0" y="2595"/>
                  </a:cubicBezTo>
                  <a:cubicBezTo>
                    <a:pt x="0" y="4028"/>
                    <a:pt x="1162" y="5190"/>
                    <a:pt x="2595" y="5190"/>
                  </a:cubicBezTo>
                  <a:cubicBezTo>
                    <a:pt x="4028" y="5190"/>
                    <a:pt x="5190" y="4030"/>
                    <a:pt x="5190" y="2595"/>
                  </a:cubicBezTo>
                  <a:cubicBezTo>
                    <a:pt x="5190" y="1164"/>
                    <a:pt x="4028" y="0"/>
                    <a:pt x="2595" y="0"/>
                  </a:cubicBez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1"/>
            <p:cNvSpPr/>
            <p:nvPr/>
          </p:nvSpPr>
          <p:spPr>
            <a:xfrm>
              <a:off x="8058288" y="3116849"/>
              <a:ext cx="160376" cy="160376"/>
            </a:xfrm>
            <a:custGeom>
              <a:rect b="b" l="l" r="r" t="t"/>
              <a:pathLst>
                <a:path extrusionOk="0" h="5191" w="5191">
                  <a:moveTo>
                    <a:pt x="2595" y="1"/>
                  </a:moveTo>
                  <a:cubicBezTo>
                    <a:pt x="1164" y="1"/>
                    <a:pt x="0" y="1161"/>
                    <a:pt x="0" y="2596"/>
                  </a:cubicBezTo>
                  <a:cubicBezTo>
                    <a:pt x="0" y="4028"/>
                    <a:pt x="1162" y="5190"/>
                    <a:pt x="2595" y="5190"/>
                  </a:cubicBezTo>
                  <a:cubicBezTo>
                    <a:pt x="4028" y="5190"/>
                    <a:pt x="5190" y="4030"/>
                    <a:pt x="5190" y="2596"/>
                  </a:cubicBezTo>
                  <a:cubicBezTo>
                    <a:pt x="5190" y="1161"/>
                    <a:pt x="4028" y="1"/>
                    <a:pt x="2595" y="1"/>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1"/>
            <p:cNvSpPr/>
            <p:nvPr/>
          </p:nvSpPr>
          <p:spPr>
            <a:xfrm>
              <a:off x="8058226" y="2888257"/>
              <a:ext cx="144496" cy="144496"/>
            </a:xfrm>
            <a:custGeom>
              <a:rect b="b" l="l" r="r" t="t"/>
              <a:pathLst>
                <a:path extrusionOk="0" h="4677" w="4677">
                  <a:moveTo>
                    <a:pt x="1045" y="1"/>
                  </a:moveTo>
                  <a:lnTo>
                    <a:pt x="1045" y="1"/>
                  </a:lnTo>
                  <a:cubicBezTo>
                    <a:pt x="411" y="474"/>
                    <a:pt x="1" y="1229"/>
                    <a:pt x="1" y="2081"/>
                  </a:cubicBezTo>
                  <a:cubicBezTo>
                    <a:pt x="1" y="3516"/>
                    <a:pt x="1164" y="4676"/>
                    <a:pt x="2596" y="4676"/>
                  </a:cubicBezTo>
                  <a:cubicBezTo>
                    <a:pt x="3447" y="4676"/>
                    <a:pt x="4202" y="4266"/>
                    <a:pt x="4676" y="3632"/>
                  </a:cubicBezTo>
                  <a:lnTo>
                    <a:pt x="4676" y="3632"/>
                  </a:lnTo>
                  <a:cubicBezTo>
                    <a:pt x="4241" y="3958"/>
                    <a:pt x="3704" y="4148"/>
                    <a:pt x="3124" y="4148"/>
                  </a:cubicBezTo>
                  <a:cubicBezTo>
                    <a:pt x="1689" y="4148"/>
                    <a:pt x="529" y="2986"/>
                    <a:pt x="529" y="1553"/>
                  </a:cubicBezTo>
                  <a:cubicBezTo>
                    <a:pt x="529" y="973"/>
                    <a:pt x="720" y="435"/>
                    <a:pt x="1045"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1"/>
            <p:cNvSpPr/>
            <p:nvPr/>
          </p:nvSpPr>
          <p:spPr>
            <a:xfrm>
              <a:off x="8058226" y="3132606"/>
              <a:ext cx="144496" cy="144465"/>
            </a:xfrm>
            <a:custGeom>
              <a:rect b="b" l="l" r="r" t="t"/>
              <a:pathLst>
                <a:path extrusionOk="0" h="4676" w="4677">
                  <a:moveTo>
                    <a:pt x="1045" y="1"/>
                  </a:moveTo>
                  <a:lnTo>
                    <a:pt x="1045" y="1"/>
                  </a:lnTo>
                  <a:cubicBezTo>
                    <a:pt x="411" y="473"/>
                    <a:pt x="1" y="1229"/>
                    <a:pt x="1" y="2081"/>
                  </a:cubicBezTo>
                  <a:cubicBezTo>
                    <a:pt x="1" y="3515"/>
                    <a:pt x="1164" y="4676"/>
                    <a:pt x="2596" y="4676"/>
                  </a:cubicBezTo>
                  <a:cubicBezTo>
                    <a:pt x="3447" y="4676"/>
                    <a:pt x="4202" y="4268"/>
                    <a:pt x="4676" y="3633"/>
                  </a:cubicBezTo>
                  <a:lnTo>
                    <a:pt x="4676" y="3633"/>
                  </a:lnTo>
                  <a:cubicBezTo>
                    <a:pt x="4241" y="3957"/>
                    <a:pt x="3704" y="4149"/>
                    <a:pt x="3124" y="4149"/>
                  </a:cubicBezTo>
                  <a:cubicBezTo>
                    <a:pt x="1689" y="4149"/>
                    <a:pt x="529" y="2987"/>
                    <a:pt x="529" y="1555"/>
                  </a:cubicBezTo>
                  <a:cubicBezTo>
                    <a:pt x="529" y="973"/>
                    <a:pt x="720" y="434"/>
                    <a:pt x="1045"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1"/>
            <p:cNvSpPr/>
            <p:nvPr/>
          </p:nvSpPr>
          <p:spPr>
            <a:xfrm>
              <a:off x="7872053" y="3062042"/>
              <a:ext cx="12296" cy="20700"/>
            </a:xfrm>
            <a:custGeom>
              <a:rect b="b" l="l" r="r" t="t"/>
              <a:pathLst>
                <a:path extrusionOk="0" h="670" w="398">
                  <a:moveTo>
                    <a:pt x="200" y="1"/>
                  </a:moveTo>
                  <a:cubicBezTo>
                    <a:pt x="91" y="1"/>
                    <a:pt x="1" y="89"/>
                    <a:pt x="1" y="198"/>
                  </a:cubicBezTo>
                  <a:lnTo>
                    <a:pt x="1" y="472"/>
                  </a:lnTo>
                  <a:cubicBezTo>
                    <a:pt x="1" y="580"/>
                    <a:pt x="89" y="669"/>
                    <a:pt x="200" y="669"/>
                  </a:cubicBezTo>
                  <a:cubicBezTo>
                    <a:pt x="308" y="669"/>
                    <a:pt x="397" y="583"/>
                    <a:pt x="397" y="472"/>
                  </a:cubicBezTo>
                  <a:lnTo>
                    <a:pt x="397" y="198"/>
                  </a:lnTo>
                  <a:cubicBezTo>
                    <a:pt x="397" y="89"/>
                    <a:pt x="308" y="1"/>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1"/>
            <p:cNvSpPr/>
            <p:nvPr/>
          </p:nvSpPr>
          <p:spPr>
            <a:xfrm>
              <a:off x="7959764" y="3062042"/>
              <a:ext cx="12265" cy="20700"/>
            </a:xfrm>
            <a:custGeom>
              <a:rect b="b" l="l" r="r" t="t"/>
              <a:pathLst>
                <a:path extrusionOk="0" h="670" w="397">
                  <a:moveTo>
                    <a:pt x="198" y="1"/>
                  </a:moveTo>
                  <a:cubicBezTo>
                    <a:pt x="90" y="1"/>
                    <a:pt x="1" y="89"/>
                    <a:pt x="1" y="198"/>
                  </a:cubicBezTo>
                  <a:lnTo>
                    <a:pt x="1" y="472"/>
                  </a:lnTo>
                  <a:cubicBezTo>
                    <a:pt x="1" y="580"/>
                    <a:pt x="89" y="669"/>
                    <a:pt x="198" y="669"/>
                  </a:cubicBezTo>
                  <a:cubicBezTo>
                    <a:pt x="307" y="669"/>
                    <a:pt x="397" y="583"/>
                    <a:pt x="397" y="472"/>
                  </a:cubicBezTo>
                  <a:lnTo>
                    <a:pt x="397" y="198"/>
                  </a:lnTo>
                  <a:cubicBezTo>
                    <a:pt x="397" y="89"/>
                    <a:pt x="307" y="1"/>
                    <a:pt x="1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1"/>
            <p:cNvSpPr/>
            <p:nvPr/>
          </p:nvSpPr>
          <p:spPr>
            <a:xfrm>
              <a:off x="7903720" y="3070167"/>
              <a:ext cx="36703" cy="17456"/>
            </a:xfrm>
            <a:custGeom>
              <a:rect b="b" l="l" r="r" t="t"/>
              <a:pathLst>
                <a:path extrusionOk="0" h="565" w="1188">
                  <a:moveTo>
                    <a:pt x="223" y="1"/>
                  </a:moveTo>
                  <a:cubicBezTo>
                    <a:pt x="177" y="1"/>
                    <a:pt x="131" y="17"/>
                    <a:pt x="93" y="50"/>
                  </a:cubicBezTo>
                  <a:cubicBezTo>
                    <a:pt x="11" y="121"/>
                    <a:pt x="0" y="246"/>
                    <a:pt x="74" y="329"/>
                  </a:cubicBezTo>
                  <a:cubicBezTo>
                    <a:pt x="207" y="480"/>
                    <a:pt x="397" y="565"/>
                    <a:pt x="597" y="565"/>
                  </a:cubicBezTo>
                  <a:cubicBezTo>
                    <a:pt x="798" y="565"/>
                    <a:pt x="988" y="480"/>
                    <a:pt x="1121" y="329"/>
                  </a:cubicBezTo>
                  <a:cubicBezTo>
                    <a:pt x="1188" y="246"/>
                    <a:pt x="1180" y="122"/>
                    <a:pt x="1098" y="50"/>
                  </a:cubicBezTo>
                  <a:cubicBezTo>
                    <a:pt x="1060" y="18"/>
                    <a:pt x="1014" y="1"/>
                    <a:pt x="967" y="1"/>
                  </a:cubicBezTo>
                  <a:cubicBezTo>
                    <a:pt x="912" y="1"/>
                    <a:pt x="858" y="24"/>
                    <a:pt x="820" y="68"/>
                  </a:cubicBezTo>
                  <a:cubicBezTo>
                    <a:pt x="763" y="134"/>
                    <a:pt x="681" y="172"/>
                    <a:pt x="596" y="172"/>
                  </a:cubicBezTo>
                  <a:cubicBezTo>
                    <a:pt x="509" y="172"/>
                    <a:pt x="427" y="134"/>
                    <a:pt x="371" y="68"/>
                  </a:cubicBezTo>
                  <a:cubicBezTo>
                    <a:pt x="332" y="24"/>
                    <a:pt x="278" y="1"/>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1"/>
            <p:cNvSpPr/>
            <p:nvPr/>
          </p:nvSpPr>
          <p:spPr>
            <a:xfrm>
              <a:off x="8088503" y="2939852"/>
              <a:ext cx="12265" cy="20669"/>
            </a:xfrm>
            <a:custGeom>
              <a:rect b="b" l="l" r="r" t="t"/>
              <a:pathLst>
                <a:path extrusionOk="0" h="669" w="397">
                  <a:moveTo>
                    <a:pt x="199" y="0"/>
                  </a:moveTo>
                  <a:cubicBezTo>
                    <a:pt x="89" y="0"/>
                    <a:pt x="0" y="90"/>
                    <a:pt x="0" y="197"/>
                  </a:cubicBezTo>
                  <a:lnTo>
                    <a:pt x="0" y="471"/>
                  </a:lnTo>
                  <a:cubicBezTo>
                    <a:pt x="0" y="579"/>
                    <a:pt x="89" y="669"/>
                    <a:pt x="199" y="669"/>
                  </a:cubicBezTo>
                  <a:cubicBezTo>
                    <a:pt x="307" y="669"/>
                    <a:pt x="397" y="582"/>
                    <a:pt x="397" y="471"/>
                  </a:cubicBezTo>
                  <a:lnTo>
                    <a:pt x="397" y="197"/>
                  </a:lnTo>
                  <a:cubicBezTo>
                    <a:pt x="397" y="90"/>
                    <a:pt x="308"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1"/>
            <p:cNvSpPr/>
            <p:nvPr/>
          </p:nvSpPr>
          <p:spPr>
            <a:xfrm>
              <a:off x="8176214" y="2939852"/>
              <a:ext cx="12265" cy="20669"/>
            </a:xfrm>
            <a:custGeom>
              <a:rect b="b" l="l" r="r" t="t"/>
              <a:pathLst>
                <a:path extrusionOk="0" h="669" w="397">
                  <a:moveTo>
                    <a:pt x="197" y="0"/>
                  </a:moveTo>
                  <a:cubicBezTo>
                    <a:pt x="87" y="0"/>
                    <a:pt x="0" y="90"/>
                    <a:pt x="0" y="197"/>
                  </a:cubicBezTo>
                  <a:lnTo>
                    <a:pt x="0" y="471"/>
                  </a:lnTo>
                  <a:cubicBezTo>
                    <a:pt x="0" y="579"/>
                    <a:pt x="87" y="669"/>
                    <a:pt x="197" y="669"/>
                  </a:cubicBezTo>
                  <a:cubicBezTo>
                    <a:pt x="307" y="669"/>
                    <a:pt x="396" y="582"/>
                    <a:pt x="396" y="471"/>
                  </a:cubicBezTo>
                  <a:lnTo>
                    <a:pt x="396" y="197"/>
                  </a:lnTo>
                  <a:cubicBezTo>
                    <a:pt x="396" y="90"/>
                    <a:pt x="308" y="0"/>
                    <a:pt x="1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1"/>
            <p:cNvSpPr/>
            <p:nvPr/>
          </p:nvSpPr>
          <p:spPr>
            <a:xfrm>
              <a:off x="8120109" y="2948008"/>
              <a:ext cx="36796" cy="17517"/>
            </a:xfrm>
            <a:custGeom>
              <a:rect b="b" l="l" r="r" t="t"/>
              <a:pathLst>
                <a:path extrusionOk="0" h="567" w="1191">
                  <a:moveTo>
                    <a:pt x="222" y="0"/>
                  </a:moveTo>
                  <a:cubicBezTo>
                    <a:pt x="176" y="0"/>
                    <a:pt x="129" y="17"/>
                    <a:pt x="92" y="50"/>
                  </a:cubicBezTo>
                  <a:cubicBezTo>
                    <a:pt x="9" y="120"/>
                    <a:pt x="0" y="246"/>
                    <a:pt x="74" y="328"/>
                  </a:cubicBezTo>
                  <a:cubicBezTo>
                    <a:pt x="205" y="479"/>
                    <a:pt x="397" y="566"/>
                    <a:pt x="597" y="566"/>
                  </a:cubicBezTo>
                  <a:cubicBezTo>
                    <a:pt x="796" y="566"/>
                    <a:pt x="987" y="479"/>
                    <a:pt x="1121" y="328"/>
                  </a:cubicBezTo>
                  <a:cubicBezTo>
                    <a:pt x="1191" y="246"/>
                    <a:pt x="1183" y="120"/>
                    <a:pt x="1101" y="50"/>
                  </a:cubicBezTo>
                  <a:cubicBezTo>
                    <a:pt x="1062" y="17"/>
                    <a:pt x="1014" y="1"/>
                    <a:pt x="967" y="1"/>
                  </a:cubicBezTo>
                  <a:cubicBezTo>
                    <a:pt x="912" y="1"/>
                    <a:pt x="857" y="24"/>
                    <a:pt x="818" y="68"/>
                  </a:cubicBezTo>
                  <a:cubicBezTo>
                    <a:pt x="763" y="134"/>
                    <a:pt x="681" y="171"/>
                    <a:pt x="594" y="171"/>
                  </a:cubicBezTo>
                  <a:cubicBezTo>
                    <a:pt x="509" y="171"/>
                    <a:pt x="427" y="134"/>
                    <a:pt x="370" y="68"/>
                  </a:cubicBezTo>
                  <a:cubicBezTo>
                    <a:pt x="332" y="23"/>
                    <a:pt x="277"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1"/>
            <p:cNvSpPr/>
            <p:nvPr/>
          </p:nvSpPr>
          <p:spPr>
            <a:xfrm>
              <a:off x="8088441" y="3184170"/>
              <a:ext cx="12296" cy="20731"/>
            </a:xfrm>
            <a:custGeom>
              <a:rect b="b" l="l" r="r" t="t"/>
              <a:pathLst>
                <a:path extrusionOk="0" h="671" w="398">
                  <a:moveTo>
                    <a:pt x="198" y="1"/>
                  </a:moveTo>
                  <a:cubicBezTo>
                    <a:pt x="91" y="1"/>
                    <a:pt x="1" y="89"/>
                    <a:pt x="1" y="200"/>
                  </a:cubicBezTo>
                  <a:lnTo>
                    <a:pt x="1" y="473"/>
                  </a:lnTo>
                  <a:cubicBezTo>
                    <a:pt x="1" y="581"/>
                    <a:pt x="89" y="671"/>
                    <a:pt x="198" y="671"/>
                  </a:cubicBezTo>
                  <a:cubicBezTo>
                    <a:pt x="309" y="669"/>
                    <a:pt x="397" y="581"/>
                    <a:pt x="397" y="473"/>
                  </a:cubicBezTo>
                  <a:lnTo>
                    <a:pt x="397" y="200"/>
                  </a:lnTo>
                  <a:cubicBezTo>
                    <a:pt x="397" y="91"/>
                    <a:pt x="309" y="1"/>
                    <a:pt x="1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1"/>
            <p:cNvSpPr/>
            <p:nvPr/>
          </p:nvSpPr>
          <p:spPr>
            <a:xfrm>
              <a:off x="8176121" y="3184170"/>
              <a:ext cx="12265" cy="20731"/>
            </a:xfrm>
            <a:custGeom>
              <a:rect b="b" l="l" r="r" t="t"/>
              <a:pathLst>
                <a:path extrusionOk="0" h="671" w="397">
                  <a:moveTo>
                    <a:pt x="199" y="1"/>
                  </a:moveTo>
                  <a:cubicBezTo>
                    <a:pt x="90" y="1"/>
                    <a:pt x="0" y="89"/>
                    <a:pt x="0" y="200"/>
                  </a:cubicBezTo>
                  <a:lnTo>
                    <a:pt x="0" y="473"/>
                  </a:lnTo>
                  <a:cubicBezTo>
                    <a:pt x="0" y="581"/>
                    <a:pt x="88" y="671"/>
                    <a:pt x="199" y="671"/>
                  </a:cubicBezTo>
                  <a:cubicBezTo>
                    <a:pt x="310" y="669"/>
                    <a:pt x="396" y="581"/>
                    <a:pt x="396" y="473"/>
                  </a:cubicBezTo>
                  <a:lnTo>
                    <a:pt x="396" y="200"/>
                  </a:lnTo>
                  <a:cubicBezTo>
                    <a:pt x="396" y="91"/>
                    <a:pt x="310" y="1"/>
                    <a:pt x="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1"/>
            <p:cNvSpPr/>
            <p:nvPr/>
          </p:nvSpPr>
          <p:spPr>
            <a:xfrm>
              <a:off x="8120047" y="3192388"/>
              <a:ext cx="36765" cy="17487"/>
            </a:xfrm>
            <a:custGeom>
              <a:rect b="b" l="l" r="r" t="t"/>
              <a:pathLst>
                <a:path extrusionOk="0" h="566" w="1190">
                  <a:moveTo>
                    <a:pt x="223" y="1"/>
                  </a:moveTo>
                  <a:cubicBezTo>
                    <a:pt x="176" y="1"/>
                    <a:pt x="130" y="17"/>
                    <a:pt x="92" y="50"/>
                  </a:cubicBezTo>
                  <a:cubicBezTo>
                    <a:pt x="10" y="121"/>
                    <a:pt x="1" y="246"/>
                    <a:pt x="73" y="329"/>
                  </a:cubicBezTo>
                  <a:cubicBezTo>
                    <a:pt x="211" y="486"/>
                    <a:pt x="404" y="566"/>
                    <a:pt x="596" y="566"/>
                  </a:cubicBezTo>
                  <a:cubicBezTo>
                    <a:pt x="788" y="566"/>
                    <a:pt x="980" y="487"/>
                    <a:pt x="1118" y="329"/>
                  </a:cubicBezTo>
                  <a:cubicBezTo>
                    <a:pt x="1190" y="246"/>
                    <a:pt x="1182" y="121"/>
                    <a:pt x="1100" y="50"/>
                  </a:cubicBezTo>
                  <a:cubicBezTo>
                    <a:pt x="1062" y="17"/>
                    <a:pt x="1016" y="1"/>
                    <a:pt x="969" y="1"/>
                  </a:cubicBezTo>
                  <a:cubicBezTo>
                    <a:pt x="914" y="1"/>
                    <a:pt x="859" y="24"/>
                    <a:pt x="820" y="68"/>
                  </a:cubicBezTo>
                  <a:cubicBezTo>
                    <a:pt x="761" y="136"/>
                    <a:pt x="678" y="170"/>
                    <a:pt x="595" y="170"/>
                  </a:cubicBezTo>
                  <a:cubicBezTo>
                    <a:pt x="513" y="170"/>
                    <a:pt x="430" y="136"/>
                    <a:pt x="370" y="68"/>
                  </a:cubicBezTo>
                  <a:cubicBezTo>
                    <a:pt x="332" y="24"/>
                    <a:pt x="278" y="1"/>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1"/>
            <p:cNvSpPr/>
            <p:nvPr/>
          </p:nvSpPr>
          <p:spPr>
            <a:xfrm>
              <a:off x="7835875" y="2866445"/>
              <a:ext cx="388999" cy="417052"/>
            </a:xfrm>
            <a:custGeom>
              <a:rect b="b" l="l" r="r" t="t"/>
              <a:pathLst>
                <a:path extrusionOk="0" h="13499" w="12591">
                  <a:moveTo>
                    <a:pt x="7012" y="3052"/>
                  </a:moveTo>
                  <a:cubicBezTo>
                    <a:pt x="7041" y="3354"/>
                    <a:pt x="7121" y="3668"/>
                    <a:pt x="7256" y="3958"/>
                  </a:cubicBezTo>
                  <a:lnTo>
                    <a:pt x="5261" y="5445"/>
                  </a:lnTo>
                  <a:cubicBezTo>
                    <a:pt x="5125" y="5188"/>
                    <a:pt x="4948" y="4950"/>
                    <a:pt x="4739" y="4747"/>
                  </a:cubicBezTo>
                  <a:lnTo>
                    <a:pt x="7012" y="3052"/>
                  </a:lnTo>
                  <a:close/>
                  <a:moveTo>
                    <a:pt x="2790" y="4349"/>
                  </a:moveTo>
                  <a:cubicBezTo>
                    <a:pt x="4111" y="4349"/>
                    <a:pt x="5188" y="5423"/>
                    <a:pt x="5188" y="6746"/>
                  </a:cubicBezTo>
                  <a:cubicBezTo>
                    <a:pt x="5188" y="8070"/>
                    <a:pt x="4114" y="9145"/>
                    <a:pt x="2790" y="9145"/>
                  </a:cubicBezTo>
                  <a:cubicBezTo>
                    <a:pt x="1468" y="9144"/>
                    <a:pt x="391" y="8068"/>
                    <a:pt x="391" y="6746"/>
                  </a:cubicBezTo>
                  <a:cubicBezTo>
                    <a:pt x="391" y="5426"/>
                    <a:pt x="1467" y="4349"/>
                    <a:pt x="2790" y="4349"/>
                  </a:cubicBezTo>
                  <a:close/>
                  <a:moveTo>
                    <a:pt x="5261" y="8046"/>
                  </a:moveTo>
                  <a:lnTo>
                    <a:pt x="7256" y="9532"/>
                  </a:lnTo>
                  <a:cubicBezTo>
                    <a:pt x="7124" y="9817"/>
                    <a:pt x="7042" y="10125"/>
                    <a:pt x="7012" y="10439"/>
                  </a:cubicBezTo>
                  <a:lnTo>
                    <a:pt x="4739" y="8744"/>
                  </a:lnTo>
                  <a:cubicBezTo>
                    <a:pt x="4948" y="8541"/>
                    <a:pt x="5125" y="8303"/>
                    <a:pt x="5261" y="8046"/>
                  </a:cubicBezTo>
                  <a:close/>
                  <a:moveTo>
                    <a:pt x="9797" y="1"/>
                  </a:moveTo>
                  <a:cubicBezTo>
                    <a:pt x="8333" y="1"/>
                    <a:pt x="7130" y="1132"/>
                    <a:pt x="7012" y="2564"/>
                  </a:cubicBezTo>
                  <a:lnTo>
                    <a:pt x="4432" y="4488"/>
                  </a:lnTo>
                  <a:cubicBezTo>
                    <a:pt x="3973" y="4153"/>
                    <a:pt x="3405" y="3955"/>
                    <a:pt x="2793" y="3955"/>
                  </a:cubicBezTo>
                  <a:cubicBezTo>
                    <a:pt x="1253" y="3955"/>
                    <a:pt x="1" y="5207"/>
                    <a:pt x="1" y="6748"/>
                  </a:cubicBezTo>
                  <a:cubicBezTo>
                    <a:pt x="1" y="8288"/>
                    <a:pt x="1253" y="9541"/>
                    <a:pt x="2793" y="9541"/>
                  </a:cubicBezTo>
                  <a:cubicBezTo>
                    <a:pt x="3406" y="9541"/>
                    <a:pt x="3973" y="9343"/>
                    <a:pt x="4432" y="9009"/>
                  </a:cubicBezTo>
                  <a:lnTo>
                    <a:pt x="7012" y="10932"/>
                  </a:lnTo>
                  <a:cubicBezTo>
                    <a:pt x="7065" y="11568"/>
                    <a:pt x="7331" y="12165"/>
                    <a:pt x="7775" y="12630"/>
                  </a:cubicBezTo>
                  <a:cubicBezTo>
                    <a:pt x="7814" y="12670"/>
                    <a:pt x="7867" y="12691"/>
                    <a:pt x="7919" y="12691"/>
                  </a:cubicBezTo>
                  <a:cubicBezTo>
                    <a:pt x="7968" y="12691"/>
                    <a:pt x="8017" y="12673"/>
                    <a:pt x="8056" y="12637"/>
                  </a:cubicBezTo>
                  <a:cubicBezTo>
                    <a:pt x="8134" y="12563"/>
                    <a:pt x="8139" y="12437"/>
                    <a:pt x="8064" y="12356"/>
                  </a:cubicBezTo>
                  <a:cubicBezTo>
                    <a:pt x="7667" y="11940"/>
                    <a:pt x="7431" y="11397"/>
                    <a:pt x="7404" y="10813"/>
                  </a:cubicBezTo>
                  <a:cubicBezTo>
                    <a:pt x="7341" y="9444"/>
                    <a:pt x="8438" y="8306"/>
                    <a:pt x="9799" y="8306"/>
                  </a:cubicBezTo>
                  <a:cubicBezTo>
                    <a:pt x="11121" y="8306"/>
                    <a:pt x="12198" y="9380"/>
                    <a:pt x="12198" y="10704"/>
                  </a:cubicBezTo>
                  <a:cubicBezTo>
                    <a:pt x="12198" y="12026"/>
                    <a:pt x="11122" y="13102"/>
                    <a:pt x="9799" y="13102"/>
                  </a:cubicBezTo>
                  <a:cubicBezTo>
                    <a:pt x="9396" y="13102"/>
                    <a:pt x="8998" y="13002"/>
                    <a:pt x="8647" y="12809"/>
                  </a:cubicBezTo>
                  <a:cubicBezTo>
                    <a:pt x="8617" y="12793"/>
                    <a:pt x="8585" y="12785"/>
                    <a:pt x="8552" y="12785"/>
                  </a:cubicBezTo>
                  <a:cubicBezTo>
                    <a:pt x="8482" y="12785"/>
                    <a:pt x="8414" y="12822"/>
                    <a:pt x="8378" y="12887"/>
                  </a:cubicBezTo>
                  <a:cubicBezTo>
                    <a:pt x="8325" y="12983"/>
                    <a:pt x="8361" y="13104"/>
                    <a:pt x="8456" y="13156"/>
                  </a:cubicBezTo>
                  <a:cubicBezTo>
                    <a:pt x="8865" y="13381"/>
                    <a:pt x="9329" y="13499"/>
                    <a:pt x="9799" y="13499"/>
                  </a:cubicBezTo>
                  <a:cubicBezTo>
                    <a:pt x="11339" y="13499"/>
                    <a:pt x="12591" y="12247"/>
                    <a:pt x="12591" y="10707"/>
                  </a:cubicBezTo>
                  <a:cubicBezTo>
                    <a:pt x="12591" y="9166"/>
                    <a:pt x="11339" y="7913"/>
                    <a:pt x="9799" y="7913"/>
                  </a:cubicBezTo>
                  <a:cubicBezTo>
                    <a:pt x="8818" y="7913"/>
                    <a:pt x="7953" y="8421"/>
                    <a:pt x="7454" y="9190"/>
                  </a:cubicBezTo>
                  <a:lnTo>
                    <a:pt x="5430" y="7679"/>
                  </a:lnTo>
                  <a:cubicBezTo>
                    <a:pt x="5635" y="7096"/>
                    <a:pt x="5647" y="6438"/>
                    <a:pt x="5430" y="5825"/>
                  </a:cubicBezTo>
                  <a:lnTo>
                    <a:pt x="7454" y="4314"/>
                  </a:lnTo>
                  <a:cubicBezTo>
                    <a:pt x="7947" y="5076"/>
                    <a:pt x="8813" y="5586"/>
                    <a:pt x="9794" y="5586"/>
                  </a:cubicBezTo>
                  <a:cubicBezTo>
                    <a:pt x="11335" y="5586"/>
                    <a:pt x="12588" y="4332"/>
                    <a:pt x="12588" y="2792"/>
                  </a:cubicBezTo>
                  <a:cubicBezTo>
                    <a:pt x="12588" y="2087"/>
                    <a:pt x="12325" y="1414"/>
                    <a:pt x="11848" y="898"/>
                  </a:cubicBezTo>
                  <a:cubicBezTo>
                    <a:pt x="11808" y="856"/>
                    <a:pt x="11755" y="835"/>
                    <a:pt x="11702" y="835"/>
                  </a:cubicBezTo>
                  <a:cubicBezTo>
                    <a:pt x="11654" y="835"/>
                    <a:pt x="11606" y="852"/>
                    <a:pt x="11569" y="888"/>
                  </a:cubicBezTo>
                  <a:cubicBezTo>
                    <a:pt x="11489" y="963"/>
                    <a:pt x="11483" y="1085"/>
                    <a:pt x="11557" y="1166"/>
                  </a:cubicBezTo>
                  <a:cubicBezTo>
                    <a:pt x="11967" y="1612"/>
                    <a:pt x="12193" y="2186"/>
                    <a:pt x="12193" y="2792"/>
                  </a:cubicBezTo>
                  <a:cubicBezTo>
                    <a:pt x="12193" y="4114"/>
                    <a:pt x="11118" y="5191"/>
                    <a:pt x="9794" y="5191"/>
                  </a:cubicBezTo>
                  <a:cubicBezTo>
                    <a:pt x="8433" y="5191"/>
                    <a:pt x="7334" y="4051"/>
                    <a:pt x="7400" y="2678"/>
                  </a:cubicBezTo>
                  <a:cubicBezTo>
                    <a:pt x="7460" y="1408"/>
                    <a:pt x="8511" y="396"/>
                    <a:pt x="9794" y="396"/>
                  </a:cubicBezTo>
                  <a:cubicBezTo>
                    <a:pt x="10211" y="396"/>
                    <a:pt x="10621" y="504"/>
                    <a:pt x="10982" y="710"/>
                  </a:cubicBezTo>
                  <a:cubicBezTo>
                    <a:pt x="11013" y="727"/>
                    <a:pt x="11047" y="736"/>
                    <a:pt x="11080" y="736"/>
                  </a:cubicBezTo>
                  <a:cubicBezTo>
                    <a:pt x="11148" y="736"/>
                    <a:pt x="11215" y="700"/>
                    <a:pt x="11251" y="637"/>
                  </a:cubicBezTo>
                  <a:cubicBezTo>
                    <a:pt x="11305" y="541"/>
                    <a:pt x="11272" y="421"/>
                    <a:pt x="11178" y="367"/>
                  </a:cubicBezTo>
                  <a:cubicBezTo>
                    <a:pt x="10759" y="128"/>
                    <a:pt x="10280" y="1"/>
                    <a:pt x="9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6" name="Google Shape;2016;p51"/>
          <p:cNvGrpSpPr/>
          <p:nvPr/>
        </p:nvGrpSpPr>
        <p:grpSpPr>
          <a:xfrm rot="-340160">
            <a:off x="438791" y="1408944"/>
            <a:ext cx="645455" cy="914401"/>
            <a:chOff x="7923370" y="3496642"/>
            <a:chExt cx="326653" cy="467132"/>
          </a:xfrm>
        </p:grpSpPr>
        <p:sp>
          <p:nvSpPr>
            <p:cNvPr id="2017" name="Google Shape;2017;p51"/>
            <p:cNvSpPr/>
            <p:nvPr/>
          </p:nvSpPr>
          <p:spPr>
            <a:xfrm>
              <a:off x="7923370" y="3496642"/>
              <a:ext cx="326653" cy="467132"/>
            </a:xfrm>
            <a:custGeom>
              <a:rect b="b" l="l" r="r" t="t"/>
              <a:pathLst>
                <a:path extrusionOk="0" h="15120" w="10573">
                  <a:moveTo>
                    <a:pt x="5287" y="0"/>
                  </a:moveTo>
                  <a:cubicBezTo>
                    <a:pt x="4641" y="0"/>
                    <a:pt x="4016" y="133"/>
                    <a:pt x="3430" y="396"/>
                  </a:cubicBezTo>
                  <a:cubicBezTo>
                    <a:pt x="3271" y="467"/>
                    <a:pt x="3138" y="576"/>
                    <a:pt x="3035" y="710"/>
                  </a:cubicBezTo>
                  <a:cubicBezTo>
                    <a:pt x="2866" y="733"/>
                    <a:pt x="2707" y="797"/>
                    <a:pt x="2567" y="900"/>
                  </a:cubicBezTo>
                  <a:cubicBezTo>
                    <a:pt x="2012" y="1315"/>
                    <a:pt x="1553" y="1858"/>
                    <a:pt x="1238" y="2474"/>
                  </a:cubicBezTo>
                  <a:cubicBezTo>
                    <a:pt x="1014" y="2910"/>
                    <a:pt x="865" y="3374"/>
                    <a:pt x="791" y="3854"/>
                  </a:cubicBezTo>
                  <a:cubicBezTo>
                    <a:pt x="311" y="4170"/>
                    <a:pt x="0" y="4717"/>
                    <a:pt x="0" y="5315"/>
                  </a:cubicBezTo>
                  <a:cubicBezTo>
                    <a:pt x="0" y="5716"/>
                    <a:pt x="141" y="6110"/>
                    <a:pt x="395" y="6419"/>
                  </a:cubicBezTo>
                  <a:cubicBezTo>
                    <a:pt x="497" y="6542"/>
                    <a:pt x="612" y="6650"/>
                    <a:pt x="739" y="6741"/>
                  </a:cubicBezTo>
                  <a:lnTo>
                    <a:pt x="739" y="7975"/>
                  </a:lnTo>
                  <a:cubicBezTo>
                    <a:pt x="739" y="9010"/>
                    <a:pt x="1096" y="10022"/>
                    <a:pt x="1747" y="10828"/>
                  </a:cubicBezTo>
                  <a:cubicBezTo>
                    <a:pt x="2057" y="11213"/>
                    <a:pt x="2429" y="11545"/>
                    <a:pt x="2842" y="11808"/>
                  </a:cubicBezTo>
                  <a:cubicBezTo>
                    <a:pt x="2172" y="12203"/>
                    <a:pt x="1719" y="12931"/>
                    <a:pt x="1719" y="13763"/>
                  </a:cubicBezTo>
                  <a:cubicBezTo>
                    <a:pt x="1719" y="14509"/>
                    <a:pt x="2326" y="15119"/>
                    <a:pt x="3074" y="15119"/>
                  </a:cubicBezTo>
                  <a:lnTo>
                    <a:pt x="7498" y="15119"/>
                  </a:lnTo>
                  <a:cubicBezTo>
                    <a:pt x="8245" y="15119"/>
                    <a:pt x="8853" y="14510"/>
                    <a:pt x="8853" y="13763"/>
                  </a:cubicBezTo>
                  <a:cubicBezTo>
                    <a:pt x="8853" y="12930"/>
                    <a:pt x="8399" y="12200"/>
                    <a:pt x="7729" y="11808"/>
                  </a:cubicBezTo>
                  <a:cubicBezTo>
                    <a:pt x="8142" y="11545"/>
                    <a:pt x="8515" y="11213"/>
                    <a:pt x="8824" y="10828"/>
                  </a:cubicBezTo>
                  <a:cubicBezTo>
                    <a:pt x="9475" y="10022"/>
                    <a:pt x="9832" y="9010"/>
                    <a:pt x="9832" y="7975"/>
                  </a:cubicBezTo>
                  <a:lnTo>
                    <a:pt x="9832" y="6741"/>
                  </a:lnTo>
                  <a:cubicBezTo>
                    <a:pt x="9959" y="6651"/>
                    <a:pt x="10078" y="6543"/>
                    <a:pt x="10176" y="6419"/>
                  </a:cubicBezTo>
                  <a:cubicBezTo>
                    <a:pt x="10430" y="6110"/>
                    <a:pt x="10571" y="5716"/>
                    <a:pt x="10571" y="5315"/>
                  </a:cubicBezTo>
                  <a:cubicBezTo>
                    <a:pt x="10573" y="4717"/>
                    <a:pt x="10263" y="4171"/>
                    <a:pt x="9781" y="3854"/>
                  </a:cubicBezTo>
                  <a:cubicBezTo>
                    <a:pt x="9632" y="2875"/>
                    <a:pt x="9167" y="1974"/>
                    <a:pt x="8441" y="1274"/>
                  </a:cubicBezTo>
                  <a:cubicBezTo>
                    <a:pt x="7589" y="452"/>
                    <a:pt x="6469" y="0"/>
                    <a:pt x="5287" y="0"/>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1"/>
            <p:cNvSpPr/>
            <p:nvPr/>
          </p:nvSpPr>
          <p:spPr>
            <a:xfrm>
              <a:off x="8067000" y="3814304"/>
              <a:ext cx="39515" cy="76094"/>
            </a:xfrm>
            <a:custGeom>
              <a:rect b="b" l="l" r="r" t="t"/>
              <a:pathLst>
                <a:path extrusionOk="0" h="2463" w="1279">
                  <a:moveTo>
                    <a:pt x="1" y="0"/>
                  </a:moveTo>
                  <a:lnTo>
                    <a:pt x="1" y="2462"/>
                  </a:lnTo>
                  <a:lnTo>
                    <a:pt x="1278" y="2462"/>
                  </a:lnTo>
                  <a:lnTo>
                    <a:pt x="12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1"/>
            <p:cNvSpPr/>
            <p:nvPr/>
          </p:nvSpPr>
          <p:spPr>
            <a:xfrm>
              <a:off x="7977374" y="3660849"/>
              <a:ext cx="218675" cy="191456"/>
            </a:xfrm>
            <a:custGeom>
              <a:rect b="b" l="l" r="r" t="t"/>
              <a:pathLst>
                <a:path extrusionOk="0" h="6197" w="7078">
                  <a:moveTo>
                    <a:pt x="0" y="0"/>
                  </a:moveTo>
                  <a:lnTo>
                    <a:pt x="0" y="2658"/>
                  </a:lnTo>
                  <a:cubicBezTo>
                    <a:pt x="0" y="4611"/>
                    <a:pt x="1586" y="6197"/>
                    <a:pt x="3539" y="6197"/>
                  </a:cubicBezTo>
                  <a:cubicBezTo>
                    <a:pt x="5492" y="6197"/>
                    <a:pt x="7078" y="4611"/>
                    <a:pt x="7078" y="2658"/>
                  </a:cubicBezTo>
                  <a:lnTo>
                    <a:pt x="7078" y="0"/>
                  </a:lnTo>
                  <a:close/>
                </a:path>
              </a:pathLst>
            </a:custGeom>
            <a:solidFill>
              <a:srgbClr val="D5F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1"/>
            <p:cNvSpPr/>
            <p:nvPr/>
          </p:nvSpPr>
          <p:spPr>
            <a:xfrm>
              <a:off x="7977374" y="3660849"/>
              <a:ext cx="121541" cy="191456"/>
            </a:xfrm>
            <a:custGeom>
              <a:rect b="b" l="l" r="r" t="t"/>
              <a:pathLst>
                <a:path extrusionOk="0" h="6197" w="3934">
                  <a:moveTo>
                    <a:pt x="0" y="0"/>
                  </a:moveTo>
                  <a:lnTo>
                    <a:pt x="0" y="2658"/>
                  </a:lnTo>
                  <a:cubicBezTo>
                    <a:pt x="0" y="4611"/>
                    <a:pt x="1586" y="6197"/>
                    <a:pt x="3539" y="6197"/>
                  </a:cubicBezTo>
                  <a:cubicBezTo>
                    <a:pt x="3674" y="6197"/>
                    <a:pt x="3805" y="6189"/>
                    <a:pt x="3934" y="6174"/>
                  </a:cubicBezTo>
                  <a:cubicBezTo>
                    <a:pt x="2168" y="5978"/>
                    <a:pt x="792" y="4480"/>
                    <a:pt x="792" y="2658"/>
                  </a:cubicBezTo>
                  <a:lnTo>
                    <a:pt x="792" y="0"/>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1"/>
            <p:cNvSpPr/>
            <p:nvPr/>
          </p:nvSpPr>
          <p:spPr>
            <a:xfrm>
              <a:off x="7977374" y="3527784"/>
              <a:ext cx="218737" cy="133096"/>
            </a:xfrm>
            <a:custGeom>
              <a:rect b="b" l="l" r="r" t="t"/>
              <a:pathLst>
                <a:path extrusionOk="0" h="4308" w="7080">
                  <a:moveTo>
                    <a:pt x="3539" y="0"/>
                  </a:moveTo>
                  <a:cubicBezTo>
                    <a:pt x="1586" y="0"/>
                    <a:pt x="0" y="1585"/>
                    <a:pt x="0" y="3539"/>
                  </a:cubicBezTo>
                  <a:lnTo>
                    <a:pt x="0" y="4307"/>
                  </a:lnTo>
                  <a:lnTo>
                    <a:pt x="7079" y="4307"/>
                  </a:lnTo>
                  <a:lnTo>
                    <a:pt x="7079" y="3539"/>
                  </a:lnTo>
                  <a:cubicBezTo>
                    <a:pt x="7079" y="1584"/>
                    <a:pt x="5494" y="0"/>
                    <a:pt x="3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1"/>
            <p:cNvSpPr/>
            <p:nvPr/>
          </p:nvSpPr>
          <p:spPr>
            <a:xfrm>
              <a:off x="7977374" y="3527784"/>
              <a:ext cx="121541" cy="133096"/>
            </a:xfrm>
            <a:custGeom>
              <a:rect b="b" l="l" r="r" t="t"/>
              <a:pathLst>
                <a:path extrusionOk="0" h="4308" w="3934">
                  <a:moveTo>
                    <a:pt x="3539" y="0"/>
                  </a:moveTo>
                  <a:cubicBezTo>
                    <a:pt x="1586" y="0"/>
                    <a:pt x="0" y="1585"/>
                    <a:pt x="0" y="3539"/>
                  </a:cubicBezTo>
                  <a:lnTo>
                    <a:pt x="0" y="4307"/>
                  </a:lnTo>
                  <a:lnTo>
                    <a:pt x="792" y="4307"/>
                  </a:lnTo>
                  <a:lnTo>
                    <a:pt x="792" y="3539"/>
                  </a:lnTo>
                  <a:cubicBezTo>
                    <a:pt x="792" y="1717"/>
                    <a:pt x="2168" y="218"/>
                    <a:pt x="3934" y="23"/>
                  </a:cubicBezTo>
                  <a:cubicBezTo>
                    <a:pt x="3805" y="8"/>
                    <a:pt x="3672" y="0"/>
                    <a:pt x="3539"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1"/>
            <p:cNvSpPr/>
            <p:nvPr/>
          </p:nvSpPr>
          <p:spPr>
            <a:xfrm>
              <a:off x="8016240" y="3660849"/>
              <a:ext cx="141036" cy="152590"/>
            </a:xfrm>
            <a:custGeom>
              <a:rect b="b" l="l" r="r" t="t"/>
              <a:pathLst>
                <a:path extrusionOk="0" h="4939" w="4565">
                  <a:moveTo>
                    <a:pt x="0" y="0"/>
                  </a:moveTo>
                  <a:lnTo>
                    <a:pt x="0" y="2658"/>
                  </a:lnTo>
                  <a:cubicBezTo>
                    <a:pt x="0" y="3916"/>
                    <a:pt x="1023" y="4939"/>
                    <a:pt x="2281" y="4939"/>
                  </a:cubicBezTo>
                  <a:cubicBezTo>
                    <a:pt x="3540" y="4939"/>
                    <a:pt x="4562" y="3916"/>
                    <a:pt x="4565" y="2658"/>
                  </a:cubicBezTo>
                  <a:lnTo>
                    <a:pt x="4565" y="0"/>
                  </a:ln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1"/>
            <p:cNvSpPr/>
            <p:nvPr/>
          </p:nvSpPr>
          <p:spPr>
            <a:xfrm>
              <a:off x="8073674" y="3586361"/>
              <a:ext cx="27157" cy="30432"/>
            </a:xfrm>
            <a:custGeom>
              <a:rect b="b" l="l" r="r" t="t"/>
              <a:pathLst>
                <a:path extrusionOk="0" h="985" w="879">
                  <a:moveTo>
                    <a:pt x="442" y="0"/>
                  </a:moveTo>
                  <a:cubicBezTo>
                    <a:pt x="442" y="0"/>
                    <a:pt x="441" y="0"/>
                    <a:pt x="440" y="1"/>
                  </a:cubicBezTo>
                  <a:cubicBezTo>
                    <a:pt x="196" y="1"/>
                    <a:pt x="0" y="222"/>
                    <a:pt x="0" y="493"/>
                  </a:cubicBezTo>
                  <a:cubicBezTo>
                    <a:pt x="0" y="763"/>
                    <a:pt x="196" y="985"/>
                    <a:pt x="440" y="985"/>
                  </a:cubicBezTo>
                  <a:cubicBezTo>
                    <a:pt x="682" y="985"/>
                    <a:pt x="878" y="766"/>
                    <a:pt x="878" y="493"/>
                  </a:cubicBezTo>
                  <a:cubicBezTo>
                    <a:pt x="878" y="221"/>
                    <a:pt x="682" y="0"/>
                    <a:pt x="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1"/>
            <p:cNvSpPr/>
            <p:nvPr/>
          </p:nvSpPr>
          <p:spPr>
            <a:xfrm>
              <a:off x="7954543" y="3638017"/>
              <a:ext cx="264338" cy="45632"/>
            </a:xfrm>
            <a:custGeom>
              <a:rect b="b" l="l" r="r" t="t"/>
              <a:pathLst>
                <a:path extrusionOk="0" h="1477" w="8556">
                  <a:moveTo>
                    <a:pt x="739" y="1"/>
                  </a:moveTo>
                  <a:cubicBezTo>
                    <a:pt x="333" y="1"/>
                    <a:pt x="1" y="331"/>
                    <a:pt x="1" y="739"/>
                  </a:cubicBezTo>
                  <a:cubicBezTo>
                    <a:pt x="1" y="1146"/>
                    <a:pt x="333" y="1477"/>
                    <a:pt x="739" y="1477"/>
                  </a:cubicBezTo>
                  <a:lnTo>
                    <a:pt x="7818" y="1477"/>
                  </a:lnTo>
                  <a:cubicBezTo>
                    <a:pt x="8225" y="1477"/>
                    <a:pt x="8556" y="1146"/>
                    <a:pt x="8556" y="739"/>
                  </a:cubicBezTo>
                  <a:cubicBezTo>
                    <a:pt x="8556" y="331"/>
                    <a:pt x="8225" y="1"/>
                    <a:pt x="7818" y="1"/>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1"/>
            <p:cNvSpPr/>
            <p:nvPr/>
          </p:nvSpPr>
          <p:spPr>
            <a:xfrm>
              <a:off x="7954543" y="3638017"/>
              <a:ext cx="47300" cy="45632"/>
            </a:xfrm>
            <a:custGeom>
              <a:rect b="b" l="l" r="r" t="t"/>
              <a:pathLst>
                <a:path extrusionOk="0" h="1477" w="1531">
                  <a:moveTo>
                    <a:pt x="739" y="1"/>
                  </a:moveTo>
                  <a:cubicBezTo>
                    <a:pt x="333" y="1"/>
                    <a:pt x="1" y="331"/>
                    <a:pt x="1" y="739"/>
                  </a:cubicBezTo>
                  <a:cubicBezTo>
                    <a:pt x="1" y="1146"/>
                    <a:pt x="333" y="1477"/>
                    <a:pt x="739" y="1477"/>
                  </a:cubicBezTo>
                  <a:lnTo>
                    <a:pt x="1531" y="1477"/>
                  </a:lnTo>
                  <a:cubicBezTo>
                    <a:pt x="1122" y="1477"/>
                    <a:pt x="792" y="1146"/>
                    <a:pt x="792" y="739"/>
                  </a:cubicBezTo>
                  <a:cubicBezTo>
                    <a:pt x="792" y="331"/>
                    <a:pt x="1122" y="1"/>
                    <a:pt x="1531" y="1"/>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1"/>
            <p:cNvSpPr/>
            <p:nvPr/>
          </p:nvSpPr>
          <p:spPr>
            <a:xfrm>
              <a:off x="8007651" y="3882953"/>
              <a:ext cx="158090" cy="49617"/>
            </a:xfrm>
            <a:custGeom>
              <a:rect b="b" l="l" r="r" t="t"/>
              <a:pathLst>
                <a:path extrusionOk="0" h="1606" w="5117">
                  <a:moveTo>
                    <a:pt x="1258" y="1"/>
                  </a:moveTo>
                  <a:cubicBezTo>
                    <a:pt x="565" y="1"/>
                    <a:pt x="0" y="563"/>
                    <a:pt x="0" y="1259"/>
                  </a:cubicBezTo>
                  <a:cubicBezTo>
                    <a:pt x="0" y="1450"/>
                    <a:pt x="156" y="1606"/>
                    <a:pt x="346" y="1606"/>
                  </a:cubicBezTo>
                  <a:lnTo>
                    <a:pt x="4770" y="1606"/>
                  </a:lnTo>
                  <a:cubicBezTo>
                    <a:pt x="4960" y="1606"/>
                    <a:pt x="5115" y="1450"/>
                    <a:pt x="5115" y="1259"/>
                  </a:cubicBezTo>
                  <a:cubicBezTo>
                    <a:pt x="5117" y="563"/>
                    <a:pt x="4554" y="1"/>
                    <a:pt x="3860" y="1"/>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1"/>
            <p:cNvSpPr/>
            <p:nvPr/>
          </p:nvSpPr>
          <p:spPr>
            <a:xfrm>
              <a:off x="8007651" y="3882922"/>
              <a:ext cx="63335" cy="49556"/>
            </a:xfrm>
            <a:custGeom>
              <a:rect b="b" l="l" r="r" t="t"/>
              <a:pathLst>
                <a:path extrusionOk="0" h="1604" w="2050">
                  <a:moveTo>
                    <a:pt x="1258" y="0"/>
                  </a:moveTo>
                  <a:cubicBezTo>
                    <a:pt x="565" y="0"/>
                    <a:pt x="0" y="563"/>
                    <a:pt x="0" y="1258"/>
                  </a:cubicBezTo>
                  <a:cubicBezTo>
                    <a:pt x="0" y="1450"/>
                    <a:pt x="156" y="1604"/>
                    <a:pt x="346" y="1604"/>
                  </a:cubicBezTo>
                  <a:lnTo>
                    <a:pt x="1126" y="1604"/>
                  </a:lnTo>
                  <a:cubicBezTo>
                    <a:pt x="941" y="1601"/>
                    <a:pt x="791" y="1447"/>
                    <a:pt x="791" y="1258"/>
                  </a:cubicBezTo>
                  <a:cubicBezTo>
                    <a:pt x="791" y="564"/>
                    <a:pt x="1354" y="0"/>
                    <a:pt x="2049" y="0"/>
                  </a:cubicBezTo>
                  <a:close/>
                  <a:moveTo>
                    <a:pt x="1126" y="1604"/>
                  </a:moveTo>
                  <a:lnTo>
                    <a:pt x="1126" y="1604"/>
                  </a:lnTo>
                  <a:cubicBezTo>
                    <a:pt x="1128" y="1604"/>
                    <a:pt x="1130" y="1604"/>
                    <a:pt x="1131" y="1604"/>
                  </a:cubicBezTo>
                  <a:cubicBezTo>
                    <a:pt x="1133" y="1604"/>
                    <a:pt x="1135" y="1604"/>
                    <a:pt x="1137" y="1604"/>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1"/>
            <p:cNvSpPr/>
            <p:nvPr/>
          </p:nvSpPr>
          <p:spPr>
            <a:xfrm>
              <a:off x="8067526" y="3580274"/>
              <a:ext cx="39453" cy="42635"/>
            </a:xfrm>
            <a:custGeom>
              <a:rect b="b" l="l" r="r" t="t"/>
              <a:pathLst>
                <a:path extrusionOk="0" h="1380" w="1277">
                  <a:moveTo>
                    <a:pt x="639" y="393"/>
                  </a:moveTo>
                  <a:cubicBezTo>
                    <a:pt x="774" y="393"/>
                    <a:pt x="881" y="527"/>
                    <a:pt x="881" y="690"/>
                  </a:cubicBezTo>
                  <a:cubicBezTo>
                    <a:pt x="881" y="853"/>
                    <a:pt x="774" y="986"/>
                    <a:pt x="639" y="986"/>
                  </a:cubicBezTo>
                  <a:cubicBezTo>
                    <a:pt x="504" y="986"/>
                    <a:pt x="395" y="853"/>
                    <a:pt x="395" y="690"/>
                  </a:cubicBezTo>
                  <a:cubicBezTo>
                    <a:pt x="395" y="527"/>
                    <a:pt x="504" y="393"/>
                    <a:pt x="639" y="393"/>
                  </a:cubicBezTo>
                  <a:close/>
                  <a:moveTo>
                    <a:pt x="639" y="0"/>
                  </a:moveTo>
                  <a:cubicBezTo>
                    <a:pt x="288" y="0"/>
                    <a:pt x="0" y="310"/>
                    <a:pt x="0" y="690"/>
                  </a:cubicBezTo>
                  <a:cubicBezTo>
                    <a:pt x="0" y="1071"/>
                    <a:pt x="288" y="1379"/>
                    <a:pt x="639" y="1379"/>
                  </a:cubicBezTo>
                  <a:cubicBezTo>
                    <a:pt x="990" y="1379"/>
                    <a:pt x="1276" y="1071"/>
                    <a:pt x="1276" y="690"/>
                  </a:cubicBezTo>
                  <a:cubicBezTo>
                    <a:pt x="1276" y="308"/>
                    <a:pt x="990"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1"/>
            <p:cNvSpPr/>
            <p:nvPr/>
          </p:nvSpPr>
          <p:spPr>
            <a:xfrm>
              <a:off x="8018279" y="3574961"/>
              <a:ext cx="35128" cy="23635"/>
            </a:xfrm>
            <a:custGeom>
              <a:rect b="b" l="l" r="r" t="t"/>
              <a:pathLst>
                <a:path extrusionOk="0" h="765" w="1137">
                  <a:moveTo>
                    <a:pt x="570" y="0"/>
                  </a:moveTo>
                  <a:cubicBezTo>
                    <a:pt x="254" y="0"/>
                    <a:pt x="0" y="254"/>
                    <a:pt x="0" y="567"/>
                  </a:cubicBezTo>
                  <a:cubicBezTo>
                    <a:pt x="0" y="675"/>
                    <a:pt x="88" y="764"/>
                    <a:pt x="199" y="764"/>
                  </a:cubicBezTo>
                  <a:cubicBezTo>
                    <a:pt x="307" y="764"/>
                    <a:pt x="396" y="676"/>
                    <a:pt x="396" y="567"/>
                  </a:cubicBezTo>
                  <a:cubicBezTo>
                    <a:pt x="396" y="471"/>
                    <a:pt x="473" y="395"/>
                    <a:pt x="568" y="395"/>
                  </a:cubicBezTo>
                  <a:cubicBezTo>
                    <a:pt x="663" y="395"/>
                    <a:pt x="740" y="471"/>
                    <a:pt x="740" y="567"/>
                  </a:cubicBezTo>
                  <a:cubicBezTo>
                    <a:pt x="740" y="675"/>
                    <a:pt x="829" y="764"/>
                    <a:pt x="939" y="764"/>
                  </a:cubicBezTo>
                  <a:cubicBezTo>
                    <a:pt x="1047" y="764"/>
                    <a:pt x="1137" y="676"/>
                    <a:pt x="1137" y="567"/>
                  </a:cubicBezTo>
                  <a:cubicBezTo>
                    <a:pt x="1137" y="254"/>
                    <a:pt x="882" y="0"/>
                    <a:pt x="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1"/>
            <p:cNvSpPr/>
            <p:nvPr/>
          </p:nvSpPr>
          <p:spPr>
            <a:xfrm>
              <a:off x="8120202" y="3574961"/>
              <a:ext cx="35066" cy="23635"/>
            </a:xfrm>
            <a:custGeom>
              <a:rect b="b" l="l" r="r" t="t"/>
              <a:pathLst>
                <a:path extrusionOk="0" h="765" w="1135">
                  <a:moveTo>
                    <a:pt x="567" y="0"/>
                  </a:moveTo>
                  <a:cubicBezTo>
                    <a:pt x="255" y="0"/>
                    <a:pt x="0" y="254"/>
                    <a:pt x="0" y="567"/>
                  </a:cubicBezTo>
                  <a:cubicBezTo>
                    <a:pt x="0" y="675"/>
                    <a:pt x="89" y="764"/>
                    <a:pt x="199" y="764"/>
                  </a:cubicBezTo>
                  <a:cubicBezTo>
                    <a:pt x="305" y="764"/>
                    <a:pt x="394" y="676"/>
                    <a:pt x="394" y="567"/>
                  </a:cubicBezTo>
                  <a:cubicBezTo>
                    <a:pt x="394" y="471"/>
                    <a:pt x="470" y="395"/>
                    <a:pt x="566" y="395"/>
                  </a:cubicBezTo>
                  <a:cubicBezTo>
                    <a:pt x="661" y="395"/>
                    <a:pt x="738" y="471"/>
                    <a:pt x="738" y="567"/>
                  </a:cubicBezTo>
                  <a:cubicBezTo>
                    <a:pt x="738" y="675"/>
                    <a:pt x="826" y="764"/>
                    <a:pt x="935" y="764"/>
                  </a:cubicBezTo>
                  <a:cubicBezTo>
                    <a:pt x="1044" y="764"/>
                    <a:pt x="1134" y="676"/>
                    <a:pt x="1134" y="567"/>
                  </a:cubicBezTo>
                  <a:cubicBezTo>
                    <a:pt x="1134" y="254"/>
                    <a:pt x="880" y="0"/>
                    <a:pt x="5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1"/>
            <p:cNvSpPr/>
            <p:nvPr/>
          </p:nvSpPr>
          <p:spPr>
            <a:xfrm>
              <a:off x="7948487" y="3521636"/>
              <a:ext cx="276572" cy="417082"/>
            </a:xfrm>
            <a:custGeom>
              <a:rect b="b" l="l" r="r" t="t"/>
              <a:pathLst>
                <a:path extrusionOk="0" h="13500" w="8952">
                  <a:moveTo>
                    <a:pt x="8014" y="3965"/>
                  </a:moveTo>
                  <a:cubicBezTo>
                    <a:pt x="8310" y="3965"/>
                    <a:pt x="8554" y="4209"/>
                    <a:pt x="8554" y="4506"/>
                  </a:cubicBezTo>
                  <a:cubicBezTo>
                    <a:pt x="8554" y="4806"/>
                    <a:pt x="8310" y="5046"/>
                    <a:pt x="8014" y="5046"/>
                  </a:cubicBezTo>
                  <a:lnTo>
                    <a:pt x="935" y="5046"/>
                  </a:lnTo>
                  <a:cubicBezTo>
                    <a:pt x="638" y="5046"/>
                    <a:pt x="396" y="4803"/>
                    <a:pt x="396" y="4506"/>
                  </a:cubicBezTo>
                  <a:cubicBezTo>
                    <a:pt x="396" y="4209"/>
                    <a:pt x="638" y="3965"/>
                    <a:pt x="935" y="3965"/>
                  </a:cubicBezTo>
                  <a:close/>
                  <a:moveTo>
                    <a:pt x="7811" y="5443"/>
                  </a:moveTo>
                  <a:lnTo>
                    <a:pt x="7811" y="7164"/>
                  </a:lnTo>
                  <a:lnTo>
                    <a:pt x="7815" y="7164"/>
                  </a:lnTo>
                  <a:cubicBezTo>
                    <a:pt x="7815" y="8832"/>
                    <a:pt x="6587" y="10217"/>
                    <a:pt x="4989" y="10466"/>
                  </a:cubicBezTo>
                  <a:cubicBezTo>
                    <a:pt x="4818" y="10493"/>
                    <a:pt x="4648" y="10505"/>
                    <a:pt x="4479" y="10505"/>
                  </a:cubicBezTo>
                  <a:cubicBezTo>
                    <a:pt x="4303" y="10505"/>
                    <a:pt x="4129" y="10492"/>
                    <a:pt x="3960" y="10466"/>
                  </a:cubicBezTo>
                  <a:cubicBezTo>
                    <a:pt x="2362" y="10217"/>
                    <a:pt x="1133" y="8832"/>
                    <a:pt x="1133" y="7164"/>
                  </a:cubicBezTo>
                  <a:lnTo>
                    <a:pt x="1133" y="5443"/>
                  </a:lnTo>
                  <a:lnTo>
                    <a:pt x="1996" y="5443"/>
                  </a:lnTo>
                  <a:lnTo>
                    <a:pt x="1996" y="7164"/>
                  </a:lnTo>
                  <a:cubicBezTo>
                    <a:pt x="1996" y="8531"/>
                    <a:pt x="3107" y="9644"/>
                    <a:pt x="4474" y="9644"/>
                  </a:cubicBezTo>
                  <a:cubicBezTo>
                    <a:pt x="4969" y="9644"/>
                    <a:pt x="5449" y="9497"/>
                    <a:pt x="5858" y="9221"/>
                  </a:cubicBezTo>
                  <a:cubicBezTo>
                    <a:pt x="5947" y="9159"/>
                    <a:pt x="5973" y="9038"/>
                    <a:pt x="5910" y="8945"/>
                  </a:cubicBezTo>
                  <a:cubicBezTo>
                    <a:pt x="5872" y="8889"/>
                    <a:pt x="5810" y="8859"/>
                    <a:pt x="5747" y="8859"/>
                  </a:cubicBezTo>
                  <a:cubicBezTo>
                    <a:pt x="5708" y="8859"/>
                    <a:pt x="5670" y="8870"/>
                    <a:pt x="5635" y="8893"/>
                  </a:cubicBezTo>
                  <a:cubicBezTo>
                    <a:pt x="5291" y="9125"/>
                    <a:pt x="4890" y="9249"/>
                    <a:pt x="4473" y="9249"/>
                  </a:cubicBezTo>
                  <a:cubicBezTo>
                    <a:pt x="3322" y="9249"/>
                    <a:pt x="2388" y="8314"/>
                    <a:pt x="2388" y="7164"/>
                  </a:cubicBezTo>
                  <a:lnTo>
                    <a:pt x="2388" y="5443"/>
                  </a:lnTo>
                  <a:lnTo>
                    <a:pt x="6554" y="5443"/>
                  </a:lnTo>
                  <a:lnTo>
                    <a:pt x="6554" y="7164"/>
                  </a:lnTo>
                  <a:cubicBezTo>
                    <a:pt x="6554" y="7611"/>
                    <a:pt x="6415" y="8038"/>
                    <a:pt x="6149" y="8396"/>
                  </a:cubicBezTo>
                  <a:cubicBezTo>
                    <a:pt x="6083" y="8483"/>
                    <a:pt x="6103" y="8607"/>
                    <a:pt x="6191" y="8673"/>
                  </a:cubicBezTo>
                  <a:cubicBezTo>
                    <a:pt x="6226" y="8700"/>
                    <a:pt x="6267" y="8712"/>
                    <a:pt x="6307" y="8712"/>
                  </a:cubicBezTo>
                  <a:cubicBezTo>
                    <a:pt x="6368" y="8712"/>
                    <a:pt x="6428" y="8684"/>
                    <a:pt x="6468" y="8631"/>
                  </a:cubicBezTo>
                  <a:cubicBezTo>
                    <a:pt x="6783" y="8204"/>
                    <a:pt x="6949" y="7697"/>
                    <a:pt x="6949" y="7164"/>
                  </a:cubicBezTo>
                  <a:lnTo>
                    <a:pt x="6949" y="5443"/>
                  </a:lnTo>
                  <a:close/>
                  <a:moveTo>
                    <a:pt x="4914" y="10875"/>
                  </a:moveTo>
                  <a:lnTo>
                    <a:pt x="4914" y="11498"/>
                  </a:lnTo>
                  <a:lnTo>
                    <a:pt x="4033" y="11498"/>
                  </a:lnTo>
                  <a:lnTo>
                    <a:pt x="4033" y="10875"/>
                  </a:lnTo>
                  <a:cubicBezTo>
                    <a:pt x="4176" y="10892"/>
                    <a:pt x="4324" y="10901"/>
                    <a:pt x="4473" y="10901"/>
                  </a:cubicBezTo>
                  <a:cubicBezTo>
                    <a:pt x="4619" y="10901"/>
                    <a:pt x="4767" y="10892"/>
                    <a:pt x="4914" y="10875"/>
                  </a:cubicBezTo>
                  <a:close/>
                  <a:moveTo>
                    <a:pt x="5775" y="11892"/>
                  </a:moveTo>
                  <a:cubicBezTo>
                    <a:pt x="6359" y="11892"/>
                    <a:pt x="6836" y="12369"/>
                    <a:pt x="6836" y="12952"/>
                  </a:cubicBezTo>
                  <a:cubicBezTo>
                    <a:pt x="6836" y="13034"/>
                    <a:pt x="6768" y="13102"/>
                    <a:pt x="6686" y="13102"/>
                  </a:cubicBezTo>
                  <a:lnTo>
                    <a:pt x="2264" y="13102"/>
                  </a:lnTo>
                  <a:cubicBezTo>
                    <a:pt x="2181" y="13102"/>
                    <a:pt x="2114" y="13034"/>
                    <a:pt x="2114" y="12952"/>
                  </a:cubicBezTo>
                  <a:cubicBezTo>
                    <a:pt x="2114" y="12367"/>
                    <a:pt x="2588" y="11892"/>
                    <a:pt x="3173" y="11892"/>
                  </a:cubicBezTo>
                  <a:close/>
                  <a:moveTo>
                    <a:pt x="4474" y="0"/>
                  </a:moveTo>
                  <a:cubicBezTo>
                    <a:pt x="3943" y="0"/>
                    <a:pt x="3430" y="109"/>
                    <a:pt x="2949" y="325"/>
                  </a:cubicBezTo>
                  <a:cubicBezTo>
                    <a:pt x="2850" y="370"/>
                    <a:pt x="2805" y="488"/>
                    <a:pt x="2850" y="586"/>
                  </a:cubicBezTo>
                  <a:cubicBezTo>
                    <a:pt x="2883" y="660"/>
                    <a:pt x="2955" y="704"/>
                    <a:pt x="3031" y="704"/>
                  </a:cubicBezTo>
                  <a:cubicBezTo>
                    <a:pt x="3058" y="704"/>
                    <a:pt x="3085" y="698"/>
                    <a:pt x="3112" y="687"/>
                  </a:cubicBezTo>
                  <a:cubicBezTo>
                    <a:pt x="3542" y="494"/>
                    <a:pt x="4001" y="396"/>
                    <a:pt x="4477" y="396"/>
                  </a:cubicBezTo>
                  <a:cubicBezTo>
                    <a:pt x="6261" y="396"/>
                    <a:pt x="7726" y="1805"/>
                    <a:pt x="7814" y="3572"/>
                  </a:cubicBezTo>
                  <a:lnTo>
                    <a:pt x="1139" y="3572"/>
                  </a:lnTo>
                  <a:cubicBezTo>
                    <a:pt x="1188" y="2573"/>
                    <a:pt x="1670" y="1665"/>
                    <a:pt x="2480" y="1061"/>
                  </a:cubicBezTo>
                  <a:cubicBezTo>
                    <a:pt x="2567" y="995"/>
                    <a:pt x="2585" y="871"/>
                    <a:pt x="2519" y="784"/>
                  </a:cubicBezTo>
                  <a:cubicBezTo>
                    <a:pt x="2480" y="732"/>
                    <a:pt x="2421" y="704"/>
                    <a:pt x="2361" y="704"/>
                  </a:cubicBezTo>
                  <a:cubicBezTo>
                    <a:pt x="2320" y="704"/>
                    <a:pt x="2279" y="717"/>
                    <a:pt x="2243" y="743"/>
                  </a:cubicBezTo>
                  <a:cubicBezTo>
                    <a:pt x="1786" y="1084"/>
                    <a:pt x="1408" y="1532"/>
                    <a:pt x="1149" y="2037"/>
                  </a:cubicBezTo>
                  <a:cubicBezTo>
                    <a:pt x="900" y="2523"/>
                    <a:pt x="763" y="3047"/>
                    <a:pt x="743" y="3593"/>
                  </a:cubicBezTo>
                  <a:cubicBezTo>
                    <a:pt x="321" y="3682"/>
                    <a:pt x="1" y="4059"/>
                    <a:pt x="1" y="4509"/>
                  </a:cubicBezTo>
                  <a:cubicBezTo>
                    <a:pt x="1" y="4958"/>
                    <a:pt x="316" y="5333"/>
                    <a:pt x="740" y="5423"/>
                  </a:cubicBezTo>
                  <a:lnTo>
                    <a:pt x="740" y="7167"/>
                  </a:lnTo>
                  <a:cubicBezTo>
                    <a:pt x="740" y="8939"/>
                    <a:pt x="1981" y="10431"/>
                    <a:pt x="3641" y="10809"/>
                  </a:cubicBezTo>
                  <a:lnTo>
                    <a:pt x="3641" y="11501"/>
                  </a:lnTo>
                  <a:lnTo>
                    <a:pt x="3176" y="11501"/>
                  </a:lnTo>
                  <a:cubicBezTo>
                    <a:pt x="2373" y="11501"/>
                    <a:pt x="1721" y="12153"/>
                    <a:pt x="1721" y="12955"/>
                  </a:cubicBezTo>
                  <a:cubicBezTo>
                    <a:pt x="1721" y="13254"/>
                    <a:pt x="1966" y="13499"/>
                    <a:pt x="2265" y="13499"/>
                  </a:cubicBezTo>
                  <a:lnTo>
                    <a:pt x="6688" y="13499"/>
                  </a:lnTo>
                  <a:cubicBezTo>
                    <a:pt x="6987" y="13499"/>
                    <a:pt x="7232" y="13254"/>
                    <a:pt x="7232" y="12955"/>
                  </a:cubicBezTo>
                  <a:cubicBezTo>
                    <a:pt x="7232" y="12153"/>
                    <a:pt x="6580" y="11501"/>
                    <a:pt x="5778" y="11501"/>
                  </a:cubicBezTo>
                  <a:lnTo>
                    <a:pt x="5312" y="11501"/>
                  </a:lnTo>
                  <a:lnTo>
                    <a:pt x="5312" y="10809"/>
                  </a:lnTo>
                  <a:cubicBezTo>
                    <a:pt x="6972" y="10428"/>
                    <a:pt x="8213" y="8939"/>
                    <a:pt x="8213" y="7167"/>
                  </a:cubicBezTo>
                  <a:lnTo>
                    <a:pt x="8213" y="5423"/>
                  </a:lnTo>
                  <a:cubicBezTo>
                    <a:pt x="8635" y="5332"/>
                    <a:pt x="8952" y="4957"/>
                    <a:pt x="8952" y="4509"/>
                  </a:cubicBezTo>
                  <a:cubicBezTo>
                    <a:pt x="8949" y="4058"/>
                    <a:pt x="8630" y="3679"/>
                    <a:pt x="8209" y="3590"/>
                  </a:cubicBezTo>
                  <a:cubicBezTo>
                    <a:pt x="8131" y="1596"/>
                    <a:pt x="6486" y="0"/>
                    <a:pt x="4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51"/>
          <p:cNvGrpSpPr/>
          <p:nvPr/>
        </p:nvGrpSpPr>
        <p:grpSpPr>
          <a:xfrm rot="846726">
            <a:off x="8008758" y="2438985"/>
            <a:ext cx="818528" cy="914274"/>
            <a:chOff x="2593932" y="3927886"/>
            <a:chExt cx="351857" cy="389817"/>
          </a:xfrm>
        </p:grpSpPr>
        <p:sp>
          <p:nvSpPr>
            <p:cNvPr id="2034" name="Google Shape;2034;p51"/>
            <p:cNvSpPr/>
            <p:nvPr/>
          </p:nvSpPr>
          <p:spPr>
            <a:xfrm>
              <a:off x="2593932" y="3927886"/>
              <a:ext cx="351857" cy="389817"/>
            </a:xfrm>
            <a:custGeom>
              <a:rect b="b" l="l" r="r" t="t"/>
              <a:pathLst>
                <a:path extrusionOk="0" h="14223" w="12838">
                  <a:moveTo>
                    <a:pt x="1381" y="6180"/>
                  </a:moveTo>
                  <a:lnTo>
                    <a:pt x="1381" y="6180"/>
                  </a:lnTo>
                  <a:cubicBezTo>
                    <a:pt x="1381" y="6184"/>
                    <a:pt x="1380" y="6191"/>
                    <a:pt x="1381" y="6198"/>
                  </a:cubicBezTo>
                  <a:cubicBezTo>
                    <a:pt x="1381" y="6192"/>
                    <a:pt x="1381" y="6186"/>
                    <a:pt x="1381" y="6180"/>
                  </a:cubicBezTo>
                  <a:close/>
                  <a:moveTo>
                    <a:pt x="6420" y="1"/>
                  </a:moveTo>
                  <a:cubicBezTo>
                    <a:pt x="5875" y="1"/>
                    <a:pt x="5365" y="213"/>
                    <a:pt x="4982" y="602"/>
                  </a:cubicBezTo>
                  <a:cubicBezTo>
                    <a:pt x="4724" y="864"/>
                    <a:pt x="4547" y="1182"/>
                    <a:pt x="4459" y="1528"/>
                  </a:cubicBezTo>
                  <a:cubicBezTo>
                    <a:pt x="3802" y="1806"/>
                    <a:pt x="3209" y="2222"/>
                    <a:pt x="2723" y="2749"/>
                  </a:cubicBezTo>
                  <a:cubicBezTo>
                    <a:pt x="2112" y="3406"/>
                    <a:pt x="1688" y="4224"/>
                    <a:pt x="1493" y="5110"/>
                  </a:cubicBezTo>
                  <a:cubicBezTo>
                    <a:pt x="1493" y="5113"/>
                    <a:pt x="1493" y="5114"/>
                    <a:pt x="1492" y="5116"/>
                  </a:cubicBezTo>
                  <a:cubicBezTo>
                    <a:pt x="1396" y="5564"/>
                    <a:pt x="1380" y="5966"/>
                    <a:pt x="1381" y="6180"/>
                  </a:cubicBezTo>
                  <a:lnTo>
                    <a:pt x="1381" y="6180"/>
                  </a:lnTo>
                  <a:cubicBezTo>
                    <a:pt x="1381" y="6179"/>
                    <a:pt x="1381" y="6178"/>
                    <a:pt x="1381" y="6177"/>
                  </a:cubicBezTo>
                  <a:lnTo>
                    <a:pt x="1381" y="6198"/>
                  </a:lnTo>
                  <a:lnTo>
                    <a:pt x="1381" y="6200"/>
                  </a:lnTo>
                  <a:lnTo>
                    <a:pt x="1381" y="6206"/>
                  </a:lnTo>
                  <a:cubicBezTo>
                    <a:pt x="1381" y="6912"/>
                    <a:pt x="1294" y="7618"/>
                    <a:pt x="1118" y="8303"/>
                  </a:cubicBezTo>
                  <a:cubicBezTo>
                    <a:pt x="856" y="8430"/>
                    <a:pt x="623" y="8614"/>
                    <a:pt x="437" y="8844"/>
                  </a:cubicBezTo>
                  <a:cubicBezTo>
                    <a:pt x="155" y="9193"/>
                    <a:pt x="1" y="9632"/>
                    <a:pt x="1" y="10081"/>
                  </a:cubicBezTo>
                  <a:cubicBezTo>
                    <a:pt x="1" y="10479"/>
                    <a:pt x="117" y="10865"/>
                    <a:pt x="342" y="11191"/>
                  </a:cubicBezTo>
                  <a:cubicBezTo>
                    <a:pt x="566" y="11518"/>
                    <a:pt x="878" y="11769"/>
                    <a:pt x="1249" y="11915"/>
                  </a:cubicBezTo>
                  <a:cubicBezTo>
                    <a:pt x="2241" y="12305"/>
                    <a:pt x="3277" y="12585"/>
                    <a:pt x="4333" y="12742"/>
                  </a:cubicBezTo>
                  <a:cubicBezTo>
                    <a:pt x="4637" y="13606"/>
                    <a:pt x="5461" y="14222"/>
                    <a:pt x="6418" y="14222"/>
                  </a:cubicBezTo>
                  <a:cubicBezTo>
                    <a:pt x="7375" y="14222"/>
                    <a:pt x="8199" y="13606"/>
                    <a:pt x="8503" y="12742"/>
                  </a:cubicBezTo>
                  <a:cubicBezTo>
                    <a:pt x="8929" y="12677"/>
                    <a:pt x="9353" y="12595"/>
                    <a:pt x="9768" y="12492"/>
                  </a:cubicBezTo>
                  <a:cubicBezTo>
                    <a:pt x="9931" y="12453"/>
                    <a:pt x="10075" y="12371"/>
                    <a:pt x="10189" y="12253"/>
                  </a:cubicBezTo>
                  <a:cubicBezTo>
                    <a:pt x="10258" y="12271"/>
                    <a:pt x="10330" y="12280"/>
                    <a:pt x="10404" y="12280"/>
                  </a:cubicBezTo>
                  <a:cubicBezTo>
                    <a:pt x="10493" y="12280"/>
                    <a:pt x="10583" y="12266"/>
                    <a:pt x="10672" y="12238"/>
                  </a:cubicBezTo>
                  <a:cubicBezTo>
                    <a:pt x="10980" y="12140"/>
                    <a:pt x="11288" y="12031"/>
                    <a:pt x="11586" y="11913"/>
                  </a:cubicBezTo>
                  <a:cubicBezTo>
                    <a:pt x="11953" y="11769"/>
                    <a:pt x="12266" y="11520"/>
                    <a:pt x="12490" y="11194"/>
                  </a:cubicBezTo>
                  <a:cubicBezTo>
                    <a:pt x="12715" y="10866"/>
                    <a:pt x="12834" y="10485"/>
                    <a:pt x="12836" y="10091"/>
                  </a:cubicBezTo>
                  <a:cubicBezTo>
                    <a:pt x="12837" y="9655"/>
                    <a:pt x="12692" y="9222"/>
                    <a:pt x="12425" y="8875"/>
                  </a:cubicBezTo>
                  <a:cubicBezTo>
                    <a:pt x="12238" y="8632"/>
                    <a:pt x="11994" y="8436"/>
                    <a:pt x="11719" y="8303"/>
                  </a:cubicBezTo>
                  <a:cubicBezTo>
                    <a:pt x="11542" y="7619"/>
                    <a:pt x="11454" y="6915"/>
                    <a:pt x="11454" y="6206"/>
                  </a:cubicBezTo>
                  <a:cubicBezTo>
                    <a:pt x="11454" y="5189"/>
                    <a:pt x="11152" y="4205"/>
                    <a:pt x="10579" y="3363"/>
                  </a:cubicBezTo>
                  <a:cubicBezTo>
                    <a:pt x="10474" y="3207"/>
                    <a:pt x="10325" y="3090"/>
                    <a:pt x="10153" y="3028"/>
                  </a:cubicBezTo>
                  <a:cubicBezTo>
                    <a:pt x="10120" y="2847"/>
                    <a:pt x="10032" y="2679"/>
                    <a:pt x="9897" y="2549"/>
                  </a:cubicBezTo>
                  <a:cubicBezTo>
                    <a:pt x="9457" y="2124"/>
                    <a:pt x="8938" y="1779"/>
                    <a:pt x="8380" y="1537"/>
                  </a:cubicBezTo>
                  <a:cubicBezTo>
                    <a:pt x="8295" y="1188"/>
                    <a:pt x="8117" y="868"/>
                    <a:pt x="7860" y="605"/>
                  </a:cubicBezTo>
                  <a:cubicBezTo>
                    <a:pt x="7476" y="216"/>
                    <a:pt x="6966" y="1"/>
                    <a:pt x="6420" y="1"/>
                  </a:cubicBezTo>
                  <a:close/>
                </a:path>
              </a:pathLst>
            </a:custGeom>
            <a:solidFill>
              <a:srgbClr val="FFFFFF"/>
            </a:solidFill>
            <a:ln>
              <a:noFill/>
            </a:ln>
            <a:effectLst>
              <a:outerShdw blurRad="57150" rotWithShape="0" algn="bl">
                <a:srgbClr val="191919">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1"/>
            <p:cNvSpPr/>
            <p:nvPr/>
          </p:nvSpPr>
          <p:spPr>
            <a:xfrm>
              <a:off x="2731545" y="4246389"/>
              <a:ext cx="72383" cy="46976"/>
            </a:xfrm>
            <a:custGeom>
              <a:rect b="b" l="l" r="r" t="t"/>
              <a:pathLst>
                <a:path extrusionOk="0" h="1714" w="2641">
                  <a:moveTo>
                    <a:pt x="1320" y="0"/>
                  </a:moveTo>
                  <a:cubicBezTo>
                    <a:pt x="867" y="0"/>
                    <a:pt x="414" y="107"/>
                    <a:pt x="0" y="322"/>
                  </a:cubicBezTo>
                  <a:lnTo>
                    <a:pt x="0" y="392"/>
                  </a:lnTo>
                  <a:cubicBezTo>
                    <a:pt x="0" y="1113"/>
                    <a:pt x="578" y="1698"/>
                    <a:pt x="1294" y="1713"/>
                  </a:cubicBezTo>
                  <a:cubicBezTo>
                    <a:pt x="1303" y="1713"/>
                    <a:pt x="1312" y="1713"/>
                    <a:pt x="1321" y="1713"/>
                  </a:cubicBezTo>
                  <a:cubicBezTo>
                    <a:pt x="2050" y="1713"/>
                    <a:pt x="2640" y="1104"/>
                    <a:pt x="2640" y="368"/>
                  </a:cubicBezTo>
                  <a:lnTo>
                    <a:pt x="2640" y="322"/>
                  </a:lnTo>
                  <a:cubicBezTo>
                    <a:pt x="2226" y="107"/>
                    <a:pt x="1773" y="0"/>
                    <a:pt x="1320" y="0"/>
                  </a:cubicBezTo>
                  <a:close/>
                </a:path>
              </a:pathLst>
            </a:custGeom>
            <a:solidFill>
              <a:srgbClr val="F8E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1"/>
            <p:cNvSpPr/>
            <p:nvPr/>
          </p:nvSpPr>
          <p:spPr>
            <a:xfrm>
              <a:off x="2734423" y="3952279"/>
              <a:ext cx="66573" cy="46812"/>
            </a:xfrm>
            <a:custGeom>
              <a:rect b="b" l="l" r="r" t="t"/>
              <a:pathLst>
                <a:path extrusionOk="0" h="1708" w="2429">
                  <a:moveTo>
                    <a:pt x="1214" y="0"/>
                  </a:moveTo>
                  <a:cubicBezTo>
                    <a:pt x="531" y="0"/>
                    <a:pt x="0" y="603"/>
                    <a:pt x="93" y="1285"/>
                  </a:cubicBezTo>
                  <a:cubicBezTo>
                    <a:pt x="413" y="1567"/>
                    <a:pt x="814" y="1708"/>
                    <a:pt x="1215" y="1708"/>
                  </a:cubicBezTo>
                  <a:cubicBezTo>
                    <a:pt x="1601" y="1708"/>
                    <a:pt x="1987" y="1577"/>
                    <a:pt x="2302" y="1317"/>
                  </a:cubicBezTo>
                  <a:lnTo>
                    <a:pt x="2335" y="1288"/>
                  </a:lnTo>
                  <a:lnTo>
                    <a:pt x="2335" y="1285"/>
                  </a:lnTo>
                  <a:cubicBezTo>
                    <a:pt x="2429" y="603"/>
                    <a:pt x="1898" y="0"/>
                    <a:pt x="1214" y="0"/>
                  </a:cubicBezTo>
                  <a:close/>
                </a:path>
              </a:pathLst>
            </a:custGeom>
            <a:solidFill>
              <a:srgbClr val="F8E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1"/>
            <p:cNvSpPr/>
            <p:nvPr/>
          </p:nvSpPr>
          <p:spPr>
            <a:xfrm>
              <a:off x="2634523" y="3983277"/>
              <a:ext cx="268950" cy="218164"/>
            </a:xfrm>
            <a:custGeom>
              <a:rect b="b" l="l" r="r" t="t"/>
              <a:pathLst>
                <a:path extrusionOk="0" h="7960" w="9813">
                  <a:moveTo>
                    <a:pt x="4849" y="1"/>
                  </a:moveTo>
                  <a:cubicBezTo>
                    <a:pt x="2935" y="1"/>
                    <a:pt x="1216" y="1349"/>
                    <a:pt x="803" y="3281"/>
                  </a:cubicBezTo>
                  <a:cubicBezTo>
                    <a:pt x="639" y="4056"/>
                    <a:pt x="785" y="4355"/>
                    <a:pt x="616" y="5519"/>
                  </a:cubicBezTo>
                  <a:cubicBezTo>
                    <a:pt x="480" y="6469"/>
                    <a:pt x="277" y="6973"/>
                    <a:pt x="0" y="7960"/>
                  </a:cubicBezTo>
                  <a:lnTo>
                    <a:pt x="9813" y="7960"/>
                  </a:lnTo>
                  <a:lnTo>
                    <a:pt x="9435" y="6985"/>
                  </a:lnTo>
                  <a:cubicBezTo>
                    <a:pt x="9156" y="6101"/>
                    <a:pt x="9007" y="5155"/>
                    <a:pt x="9007" y="4186"/>
                  </a:cubicBezTo>
                  <a:cubicBezTo>
                    <a:pt x="9007" y="2167"/>
                    <a:pt x="7558" y="456"/>
                    <a:pt x="5648" y="79"/>
                  </a:cubicBezTo>
                  <a:cubicBezTo>
                    <a:pt x="5380" y="26"/>
                    <a:pt x="5113" y="1"/>
                    <a:pt x="4849" y="1"/>
                  </a:cubicBezTo>
                  <a:close/>
                </a:path>
              </a:pathLst>
            </a:custGeom>
            <a:solidFill>
              <a:srgbClr val="F8E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1"/>
            <p:cNvSpPr/>
            <p:nvPr/>
          </p:nvSpPr>
          <p:spPr>
            <a:xfrm>
              <a:off x="2634523" y="3983249"/>
              <a:ext cx="154798" cy="218109"/>
            </a:xfrm>
            <a:custGeom>
              <a:rect b="b" l="l" r="r" t="t"/>
              <a:pathLst>
                <a:path extrusionOk="0" h="7958" w="5648">
                  <a:moveTo>
                    <a:pt x="4849" y="0"/>
                  </a:moveTo>
                  <a:cubicBezTo>
                    <a:pt x="2935" y="0"/>
                    <a:pt x="1216" y="1348"/>
                    <a:pt x="803" y="3281"/>
                  </a:cubicBezTo>
                  <a:cubicBezTo>
                    <a:pt x="639" y="4054"/>
                    <a:pt x="785" y="4353"/>
                    <a:pt x="616" y="5518"/>
                  </a:cubicBezTo>
                  <a:cubicBezTo>
                    <a:pt x="480" y="6468"/>
                    <a:pt x="277" y="6971"/>
                    <a:pt x="0" y="7958"/>
                  </a:cubicBezTo>
                  <a:lnTo>
                    <a:pt x="1586" y="7958"/>
                  </a:lnTo>
                  <a:cubicBezTo>
                    <a:pt x="1862" y="6975"/>
                    <a:pt x="2066" y="6467"/>
                    <a:pt x="2202" y="5518"/>
                  </a:cubicBezTo>
                  <a:cubicBezTo>
                    <a:pt x="2306" y="4784"/>
                    <a:pt x="2296" y="4174"/>
                    <a:pt x="2297" y="4150"/>
                  </a:cubicBezTo>
                  <a:cubicBezTo>
                    <a:pt x="2297" y="2125"/>
                    <a:pt x="3745" y="450"/>
                    <a:pt x="5648" y="79"/>
                  </a:cubicBezTo>
                  <a:cubicBezTo>
                    <a:pt x="5380" y="26"/>
                    <a:pt x="5113" y="0"/>
                    <a:pt x="4849"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1"/>
            <p:cNvSpPr/>
            <p:nvPr/>
          </p:nvSpPr>
          <p:spPr>
            <a:xfrm>
              <a:off x="2616160" y="4174499"/>
              <a:ext cx="303154" cy="82579"/>
            </a:xfrm>
            <a:custGeom>
              <a:rect b="b" l="l" r="r" t="t"/>
              <a:pathLst>
                <a:path extrusionOk="0" h="3013" w="11061">
                  <a:moveTo>
                    <a:pt x="9979" y="1"/>
                  </a:moveTo>
                  <a:cubicBezTo>
                    <a:pt x="9847" y="1"/>
                    <a:pt x="9712" y="25"/>
                    <a:pt x="9580" y="78"/>
                  </a:cubicBezTo>
                  <a:cubicBezTo>
                    <a:pt x="8299" y="583"/>
                    <a:pt x="6922" y="847"/>
                    <a:pt x="5526" y="847"/>
                  </a:cubicBezTo>
                  <a:cubicBezTo>
                    <a:pt x="4172" y="847"/>
                    <a:pt x="2799" y="598"/>
                    <a:pt x="1481" y="78"/>
                  </a:cubicBezTo>
                  <a:cubicBezTo>
                    <a:pt x="1349" y="26"/>
                    <a:pt x="1215" y="1"/>
                    <a:pt x="1083" y="1"/>
                  </a:cubicBezTo>
                  <a:cubicBezTo>
                    <a:pt x="512" y="1"/>
                    <a:pt x="0" y="462"/>
                    <a:pt x="0" y="1084"/>
                  </a:cubicBezTo>
                  <a:cubicBezTo>
                    <a:pt x="0" y="1530"/>
                    <a:pt x="274" y="1929"/>
                    <a:pt x="687" y="2092"/>
                  </a:cubicBezTo>
                  <a:cubicBezTo>
                    <a:pt x="2240" y="2704"/>
                    <a:pt x="3885" y="3012"/>
                    <a:pt x="5533" y="3012"/>
                  </a:cubicBezTo>
                  <a:cubicBezTo>
                    <a:pt x="7173" y="3012"/>
                    <a:pt x="8816" y="2707"/>
                    <a:pt x="10374" y="2092"/>
                  </a:cubicBezTo>
                  <a:cubicBezTo>
                    <a:pt x="10788" y="1929"/>
                    <a:pt x="11060" y="1530"/>
                    <a:pt x="11060" y="1084"/>
                  </a:cubicBezTo>
                  <a:cubicBezTo>
                    <a:pt x="11059" y="462"/>
                    <a:pt x="10550" y="1"/>
                    <a:pt x="9979" y="1"/>
                  </a:cubicBezTo>
                  <a:close/>
                </a:path>
              </a:pathLst>
            </a:custGeom>
            <a:solidFill>
              <a:srgbClr val="FFCE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1"/>
            <p:cNvSpPr/>
            <p:nvPr/>
          </p:nvSpPr>
          <p:spPr>
            <a:xfrm>
              <a:off x="2616105" y="4174526"/>
              <a:ext cx="56350" cy="64298"/>
            </a:xfrm>
            <a:custGeom>
              <a:rect b="b" l="l" r="r" t="t"/>
              <a:pathLst>
                <a:path extrusionOk="0" h="2346" w="2056">
                  <a:moveTo>
                    <a:pt x="1083" y="0"/>
                  </a:moveTo>
                  <a:cubicBezTo>
                    <a:pt x="512" y="0"/>
                    <a:pt x="1" y="461"/>
                    <a:pt x="1" y="1083"/>
                  </a:cubicBezTo>
                  <a:cubicBezTo>
                    <a:pt x="1" y="1529"/>
                    <a:pt x="273" y="1928"/>
                    <a:pt x="687" y="2091"/>
                  </a:cubicBezTo>
                  <a:cubicBezTo>
                    <a:pt x="920" y="2183"/>
                    <a:pt x="1155" y="2266"/>
                    <a:pt x="1392" y="2346"/>
                  </a:cubicBezTo>
                  <a:cubicBezTo>
                    <a:pt x="1303" y="1590"/>
                    <a:pt x="1544" y="843"/>
                    <a:pt x="2056" y="283"/>
                  </a:cubicBezTo>
                  <a:cubicBezTo>
                    <a:pt x="1863" y="220"/>
                    <a:pt x="1671" y="152"/>
                    <a:pt x="1481" y="77"/>
                  </a:cubicBezTo>
                  <a:cubicBezTo>
                    <a:pt x="1349" y="25"/>
                    <a:pt x="1215" y="0"/>
                    <a:pt x="1083"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1"/>
            <p:cNvSpPr/>
            <p:nvPr/>
          </p:nvSpPr>
          <p:spPr>
            <a:xfrm>
              <a:off x="2651406" y="4073201"/>
              <a:ext cx="232607" cy="80523"/>
            </a:xfrm>
            <a:custGeom>
              <a:rect b="b" l="l" r="r" t="t"/>
              <a:pathLst>
                <a:path extrusionOk="0" h="2938" w="8487">
                  <a:moveTo>
                    <a:pt x="187" y="0"/>
                  </a:moveTo>
                  <a:cubicBezTo>
                    <a:pt x="21" y="780"/>
                    <a:pt x="169" y="1068"/>
                    <a:pt x="0" y="2238"/>
                  </a:cubicBezTo>
                  <a:cubicBezTo>
                    <a:pt x="1362" y="2700"/>
                    <a:pt x="2797" y="2938"/>
                    <a:pt x="4244" y="2938"/>
                  </a:cubicBezTo>
                  <a:cubicBezTo>
                    <a:pt x="5666" y="2938"/>
                    <a:pt x="7100" y="2709"/>
                    <a:pt x="8486" y="2238"/>
                  </a:cubicBezTo>
                  <a:cubicBezTo>
                    <a:pt x="8322" y="1082"/>
                    <a:pt x="8467" y="790"/>
                    <a:pt x="8294" y="2"/>
                  </a:cubicBezTo>
                  <a:cubicBezTo>
                    <a:pt x="6992" y="515"/>
                    <a:pt x="5618" y="771"/>
                    <a:pt x="4245" y="771"/>
                  </a:cubicBezTo>
                  <a:cubicBezTo>
                    <a:pt x="2870" y="771"/>
                    <a:pt x="1495" y="515"/>
                    <a:pt x="195" y="2"/>
                  </a:cubicBezTo>
                  <a:cubicBezTo>
                    <a:pt x="193" y="0"/>
                    <a:pt x="192" y="0"/>
                    <a:pt x="187" y="0"/>
                  </a:cubicBezTo>
                  <a:close/>
                </a:path>
              </a:pathLst>
            </a:custGeom>
            <a:solidFill>
              <a:srgbClr val="FFCE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1"/>
            <p:cNvSpPr/>
            <p:nvPr/>
          </p:nvSpPr>
          <p:spPr>
            <a:xfrm>
              <a:off x="2651351" y="4073146"/>
              <a:ext cx="46648" cy="72712"/>
            </a:xfrm>
            <a:custGeom>
              <a:rect b="b" l="l" r="r" t="t"/>
              <a:pathLst>
                <a:path extrusionOk="0" h="2653" w="1702">
                  <a:moveTo>
                    <a:pt x="188" y="1"/>
                  </a:moveTo>
                  <a:cubicBezTo>
                    <a:pt x="22" y="780"/>
                    <a:pt x="168" y="1069"/>
                    <a:pt x="1" y="2238"/>
                  </a:cubicBezTo>
                  <a:cubicBezTo>
                    <a:pt x="500" y="2409"/>
                    <a:pt x="1006" y="2545"/>
                    <a:pt x="1517" y="2653"/>
                  </a:cubicBezTo>
                  <a:cubicBezTo>
                    <a:pt x="1701" y="1694"/>
                    <a:pt x="1683" y="898"/>
                    <a:pt x="1683" y="870"/>
                  </a:cubicBezTo>
                  <a:cubicBezTo>
                    <a:pt x="1683" y="737"/>
                    <a:pt x="1691" y="607"/>
                    <a:pt x="1701" y="475"/>
                  </a:cubicBezTo>
                  <a:cubicBezTo>
                    <a:pt x="1191" y="354"/>
                    <a:pt x="689" y="197"/>
                    <a:pt x="195" y="2"/>
                  </a:cubicBezTo>
                  <a:cubicBezTo>
                    <a:pt x="194" y="1"/>
                    <a:pt x="189" y="1"/>
                    <a:pt x="188"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1"/>
            <p:cNvSpPr/>
            <p:nvPr/>
          </p:nvSpPr>
          <p:spPr>
            <a:xfrm>
              <a:off x="2804148" y="4037160"/>
              <a:ext cx="42646" cy="33985"/>
            </a:xfrm>
            <a:custGeom>
              <a:rect b="b" l="l" r="r" t="t"/>
              <a:pathLst>
                <a:path extrusionOk="0" h="1240" w="1556">
                  <a:moveTo>
                    <a:pt x="778" y="1"/>
                  </a:moveTo>
                  <a:cubicBezTo>
                    <a:pt x="349" y="1"/>
                    <a:pt x="0" y="278"/>
                    <a:pt x="0" y="620"/>
                  </a:cubicBezTo>
                  <a:cubicBezTo>
                    <a:pt x="0" y="963"/>
                    <a:pt x="349" y="1239"/>
                    <a:pt x="778" y="1239"/>
                  </a:cubicBezTo>
                  <a:cubicBezTo>
                    <a:pt x="1208" y="1239"/>
                    <a:pt x="1555" y="963"/>
                    <a:pt x="1555" y="620"/>
                  </a:cubicBezTo>
                  <a:cubicBezTo>
                    <a:pt x="1555" y="278"/>
                    <a:pt x="1208" y="1"/>
                    <a:pt x="778" y="1"/>
                  </a:cubicBezTo>
                  <a:close/>
                </a:path>
              </a:pathLst>
            </a:custGeom>
            <a:solidFill>
              <a:srgbClr val="FFA1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1"/>
            <p:cNvSpPr/>
            <p:nvPr/>
          </p:nvSpPr>
          <p:spPr>
            <a:xfrm>
              <a:off x="2756376" y="4028472"/>
              <a:ext cx="22693" cy="25325"/>
            </a:xfrm>
            <a:custGeom>
              <a:rect b="b" l="l" r="r" t="t"/>
              <a:pathLst>
                <a:path extrusionOk="0" h="924" w="828">
                  <a:moveTo>
                    <a:pt x="415" y="1"/>
                  </a:moveTo>
                  <a:cubicBezTo>
                    <a:pt x="186" y="1"/>
                    <a:pt x="1" y="206"/>
                    <a:pt x="1" y="463"/>
                  </a:cubicBezTo>
                  <a:cubicBezTo>
                    <a:pt x="1" y="717"/>
                    <a:pt x="186" y="924"/>
                    <a:pt x="415" y="924"/>
                  </a:cubicBezTo>
                  <a:cubicBezTo>
                    <a:pt x="642" y="924"/>
                    <a:pt x="826" y="717"/>
                    <a:pt x="828" y="463"/>
                  </a:cubicBezTo>
                  <a:cubicBezTo>
                    <a:pt x="828" y="209"/>
                    <a:pt x="642" y="1"/>
                    <a:pt x="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1"/>
            <p:cNvSpPr/>
            <p:nvPr/>
          </p:nvSpPr>
          <p:spPr>
            <a:xfrm>
              <a:off x="2688625" y="4037160"/>
              <a:ext cx="42646" cy="33985"/>
            </a:xfrm>
            <a:custGeom>
              <a:rect b="b" l="l" r="r" t="t"/>
              <a:pathLst>
                <a:path extrusionOk="0" h="1240" w="1556">
                  <a:moveTo>
                    <a:pt x="778" y="1"/>
                  </a:moveTo>
                  <a:cubicBezTo>
                    <a:pt x="347" y="1"/>
                    <a:pt x="0" y="278"/>
                    <a:pt x="0" y="620"/>
                  </a:cubicBezTo>
                  <a:cubicBezTo>
                    <a:pt x="0" y="963"/>
                    <a:pt x="347" y="1239"/>
                    <a:pt x="778" y="1239"/>
                  </a:cubicBezTo>
                  <a:cubicBezTo>
                    <a:pt x="1207" y="1239"/>
                    <a:pt x="1556" y="963"/>
                    <a:pt x="1556" y="620"/>
                  </a:cubicBezTo>
                  <a:cubicBezTo>
                    <a:pt x="1556" y="278"/>
                    <a:pt x="1207" y="1"/>
                    <a:pt x="778" y="1"/>
                  </a:cubicBezTo>
                  <a:close/>
                </a:path>
              </a:pathLst>
            </a:custGeom>
            <a:solidFill>
              <a:srgbClr val="FFA1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1"/>
            <p:cNvSpPr/>
            <p:nvPr/>
          </p:nvSpPr>
          <p:spPr>
            <a:xfrm>
              <a:off x="2611034" y="3947263"/>
              <a:ext cx="313569" cy="351364"/>
            </a:xfrm>
            <a:custGeom>
              <a:rect b="b" l="l" r="r" t="t"/>
              <a:pathLst>
                <a:path extrusionOk="0" h="12820" w="11441">
                  <a:moveTo>
                    <a:pt x="5718" y="370"/>
                  </a:moveTo>
                  <a:cubicBezTo>
                    <a:pt x="6209" y="370"/>
                    <a:pt x="6615" y="750"/>
                    <a:pt x="6657" y="1232"/>
                  </a:cubicBezTo>
                  <a:cubicBezTo>
                    <a:pt x="6348" y="1162"/>
                    <a:pt x="6033" y="1127"/>
                    <a:pt x="5718" y="1127"/>
                  </a:cubicBezTo>
                  <a:cubicBezTo>
                    <a:pt x="5404" y="1127"/>
                    <a:pt x="5089" y="1162"/>
                    <a:pt x="4779" y="1230"/>
                  </a:cubicBezTo>
                  <a:cubicBezTo>
                    <a:pt x="4821" y="750"/>
                    <a:pt x="5226" y="370"/>
                    <a:pt x="5718" y="370"/>
                  </a:cubicBezTo>
                  <a:close/>
                  <a:moveTo>
                    <a:pt x="1804" y="4848"/>
                  </a:moveTo>
                  <a:cubicBezTo>
                    <a:pt x="3066" y="5318"/>
                    <a:pt x="4393" y="5553"/>
                    <a:pt x="5719" y="5553"/>
                  </a:cubicBezTo>
                  <a:cubicBezTo>
                    <a:pt x="7042" y="5553"/>
                    <a:pt x="8365" y="5319"/>
                    <a:pt x="9624" y="4851"/>
                  </a:cubicBezTo>
                  <a:cubicBezTo>
                    <a:pt x="9725" y="5466"/>
                    <a:pt x="9626" y="5701"/>
                    <a:pt x="9753" y="6700"/>
                  </a:cubicBezTo>
                  <a:cubicBezTo>
                    <a:pt x="8441" y="7128"/>
                    <a:pt x="7080" y="7343"/>
                    <a:pt x="5718" y="7343"/>
                  </a:cubicBezTo>
                  <a:cubicBezTo>
                    <a:pt x="4357" y="7343"/>
                    <a:pt x="2994" y="7128"/>
                    <a:pt x="1681" y="6700"/>
                  </a:cubicBezTo>
                  <a:cubicBezTo>
                    <a:pt x="1805" y="5716"/>
                    <a:pt x="1711" y="5445"/>
                    <a:pt x="1804" y="4848"/>
                  </a:cubicBezTo>
                  <a:close/>
                  <a:moveTo>
                    <a:pt x="9805" y="7078"/>
                  </a:moveTo>
                  <a:cubicBezTo>
                    <a:pt x="9868" y="7451"/>
                    <a:pt x="9943" y="7774"/>
                    <a:pt x="10037" y="8109"/>
                  </a:cubicBezTo>
                  <a:cubicBezTo>
                    <a:pt x="9924" y="8122"/>
                    <a:pt x="9810" y="8149"/>
                    <a:pt x="9698" y="8192"/>
                  </a:cubicBezTo>
                  <a:cubicBezTo>
                    <a:pt x="8414" y="8698"/>
                    <a:pt x="7065" y="8951"/>
                    <a:pt x="5716" y="8951"/>
                  </a:cubicBezTo>
                  <a:cubicBezTo>
                    <a:pt x="4367" y="8951"/>
                    <a:pt x="3018" y="8698"/>
                    <a:pt x="1735" y="8192"/>
                  </a:cubicBezTo>
                  <a:cubicBezTo>
                    <a:pt x="1623" y="8148"/>
                    <a:pt x="1509" y="8122"/>
                    <a:pt x="1391" y="8109"/>
                  </a:cubicBezTo>
                  <a:cubicBezTo>
                    <a:pt x="1487" y="7771"/>
                    <a:pt x="1565" y="7427"/>
                    <a:pt x="1623" y="7078"/>
                  </a:cubicBezTo>
                  <a:cubicBezTo>
                    <a:pt x="2934" y="7499"/>
                    <a:pt x="4316" y="7718"/>
                    <a:pt x="5716" y="7718"/>
                  </a:cubicBezTo>
                  <a:cubicBezTo>
                    <a:pt x="7078" y="7718"/>
                    <a:pt x="8458" y="7510"/>
                    <a:pt x="9805" y="7078"/>
                  </a:cubicBezTo>
                  <a:close/>
                  <a:moveTo>
                    <a:pt x="4593" y="11442"/>
                  </a:moveTo>
                  <a:lnTo>
                    <a:pt x="4593" y="11442"/>
                  </a:lnTo>
                  <a:cubicBezTo>
                    <a:pt x="4964" y="11474"/>
                    <a:pt x="5339" y="11491"/>
                    <a:pt x="5721" y="11491"/>
                  </a:cubicBezTo>
                  <a:cubicBezTo>
                    <a:pt x="6087" y="11491"/>
                    <a:pt x="6459" y="11475"/>
                    <a:pt x="6841" y="11442"/>
                  </a:cubicBezTo>
                  <a:lnTo>
                    <a:pt x="6841" y="11442"/>
                  </a:lnTo>
                  <a:cubicBezTo>
                    <a:pt x="6774" y="12003"/>
                    <a:pt x="6295" y="12438"/>
                    <a:pt x="5718" y="12438"/>
                  </a:cubicBezTo>
                  <a:cubicBezTo>
                    <a:pt x="5138" y="12438"/>
                    <a:pt x="4661" y="12003"/>
                    <a:pt x="4593" y="11442"/>
                  </a:cubicBezTo>
                  <a:close/>
                  <a:moveTo>
                    <a:pt x="5718" y="1"/>
                  </a:moveTo>
                  <a:cubicBezTo>
                    <a:pt x="4987" y="1"/>
                    <a:pt x="4390" y="599"/>
                    <a:pt x="4399" y="1337"/>
                  </a:cubicBezTo>
                  <a:cubicBezTo>
                    <a:pt x="2976" y="1791"/>
                    <a:pt x="1825" y="2973"/>
                    <a:pt x="1478" y="4560"/>
                  </a:cubicBezTo>
                  <a:cubicBezTo>
                    <a:pt x="1370" y="5058"/>
                    <a:pt x="1382" y="5487"/>
                    <a:pt x="1382" y="5506"/>
                  </a:cubicBezTo>
                  <a:cubicBezTo>
                    <a:pt x="1382" y="6398"/>
                    <a:pt x="1254" y="7280"/>
                    <a:pt x="995" y="8140"/>
                  </a:cubicBezTo>
                  <a:cubicBezTo>
                    <a:pt x="419" y="8267"/>
                    <a:pt x="0" y="8782"/>
                    <a:pt x="0" y="9381"/>
                  </a:cubicBezTo>
                  <a:cubicBezTo>
                    <a:pt x="0" y="9905"/>
                    <a:pt x="322" y="10373"/>
                    <a:pt x="806" y="10563"/>
                  </a:cubicBezTo>
                  <a:cubicBezTo>
                    <a:pt x="1901" y="10995"/>
                    <a:pt x="3048" y="11279"/>
                    <a:pt x="4215" y="11409"/>
                  </a:cubicBezTo>
                  <a:cubicBezTo>
                    <a:pt x="4264" y="12195"/>
                    <a:pt x="4919" y="12820"/>
                    <a:pt x="5719" y="12820"/>
                  </a:cubicBezTo>
                  <a:cubicBezTo>
                    <a:pt x="6520" y="12820"/>
                    <a:pt x="7173" y="12195"/>
                    <a:pt x="7224" y="11409"/>
                  </a:cubicBezTo>
                  <a:cubicBezTo>
                    <a:pt x="7789" y="11347"/>
                    <a:pt x="8352" y="11248"/>
                    <a:pt x="8904" y="11110"/>
                  </a:cubicBezTo>
                  <a:cubicBezTo>
                    <a:pt x="9004" y="11086"/>
                    <a:pt x="9065" y="10983"/>
                    <a:pt x="9041" y="10885"/>
                  </a:cubicBezTo>
                  <a:cubicBezTo>
                    <a:pt x="9021" y="10799"/>
                    <a:pt x="8943" y="10741"/>
                    <a:pt x="8860" y="10741"/>
                  </a:cubicBezTo>
                  <a:cubicBezTo>
                    <a:pt x="8845" y="10741"/>
                    <a:pt x="8830" y="10743"/>
                    <a:pt x="8815" y="10747"/>
                  </a:cubicBezTo>
                  <a:cubicBezTo>
                    <a:pt x="7799" y="10995"/>
                    <a:pt x="6760" y="11119"/>
                    <a:pt x="5721" y="11119"/>
                  </a:cubicBezTo>
                  <a:cubicBezTo>
                    <a:pt x="4100" y="11119"/>
                    <a:pt x="2479" y="10817"/>
                    <a:pt x="947" y="10211"/>
                  </a:cubicBezTo>
                  <a:cubicBezTo>
                    <a:pt x="606" y="10077"/>
                    <a:pt x="380" y="9748"/>
                    <a:pt x="380" y="9377"/>
                  </a:cubicBezTo>
                  <a:cubicBezTo>
                    <a:pt x="380" y="8865"/>
                    <a:pt x="800" y="8481"/>
                    <a:pt x="1274" y="8481"/>
                  </a:cubicBezTo>
                  <a:cubicBezTo>
                    <a:pt x="1382" y="8481"/>
                    <a:pt x="1493" y="8501"/>
                    <a:pt x="1602" y="8544"/>
                  </a:cubicBezTo>
                  <a:cubicBezTo>
                    <a:pt x="2910" y="9059"/>
                    <a:pt x="4308" y="9326"/>
                    <a:pt x="5723" y="9326"/>
                  </a:cubicBezTo>
                  <a:cubicBezTo>
                    <a:pt x="7104" y="9326"/>
                    <a:pt x="8500" y="9072"/>
                    <a:pt x="9840" y="8544"/>
                  </a:cubicBezTo>
                  <a:cubicBezTo>
                    <a:pt x="9949" y="8501"/>
                    <a:pt x="10061" y="8481"/>
                    <a:pt x="10169" y="8481"/>
                  </a:cubicBezTo>
                  <a:cubicBezTo>
                    <a:pt x="10643" y="8481"/>
                    <a:pt x="11062" y="8864"/>
                    <a:pt x="11062" y="9377"/>
                  </a:cubicBezTo>
                  <a:cubicBezTo>
                    <a:pt x="11062" y="9746"/>
                    <a:pt x="10836" y="10077"/>
                    <a:pt x="10495" y="10211"/>
                  </a:cubicBezTo>
                  <a:cubicBezTo>
                    <a:pt x="10218" y="10321"/>
                    <a:pt x="9934" y="10421"/>
                    <a:pt x="9650" y="10511"/>
                  </a:cubicBezTo>
                  <a:cubicBezTo>
                    <a:pt x="9551" y="10542"/>
                    <a:pt x="9497" y="10647"/>
                    <a:pt x="9529" y="10747"/>
                  </a:cubicBezTo>
                  <a:cubicBezTo>
                    <a:pt x="9554" y="10827"/>
                    <a:pt x="9628" y="10877"/>
                    <a:pt x="9708" y="10877"/>
                  </a:cubicBezTo>
                  <a:cubicBezTo>
                    <a:pt x="9727" y="10877"/>
                    <a:pt x="9746" y="10874"/>
                    <a:pt x="9765" y="10868"/>
                  </a:cubicBezTo>
                  <a:cubicBezTo>
                    <a:pt x="10058" y="10774"/>
                    <a:pt x="10350" y="10672"/>
                    <a:pt x="10634" y="10560"/>
                  </a:cubicBezTo>
                  <a:cubicBezTo>
                    <a:pt x="11117" y="10369"/>
                    <a:pt x="11436" y="9903"/>
                    <a:pt x="11440" y="9387"/>
                  </a:cubicBezTo>
                  <a:cubicBezTo>
                    <a:pt x="11436" y="8815"/>
                    <a:pt x="11054" y="8272"/>
                    <a:pt x="10438" y="8134"/>
                  </a:cubicBezTo>
                  <a:cubicBezTo>
                    <a:pt x="10182" y="7280"/>
                    <a:pt x="10051" y="6395"/>
                    <a:pt x="10051" y="5500"/>
                  </a:cubicBezTo>
                  <a:cubicBezTo>
                    <a:pt x="10051" y="4661"/>
                    <a:pt x="9808" y="3803"/>
                    <a:pt x="9297" y="3049"/>
                  </a:cubicBezTo>
                  <a:cubicBezTo>
                    <a:pt x="9261" y="2996"/>
                    <a:pt x="9202" y="2967"/>
                    <a:pt x="9141" y="2967"/>
                  </a:cubicBezTo>
                  <a:cubicBezTo>
                    <a:pt x="9105" y="2967"/>
                    <a:pt x="9068" y="2978"/>
                    <a:pt x="9035" y="3000"/>
                  </a:cubicBezTo>
                  <a:cubicBezTo>
                    <a:pt x="8950" y="3057"/>
                    <a:pt x="8928" y="3175"/>
                    <a:pt x="8986" y="3261"/>
                  </a:cubicBezTo>
                  <a:cubicBezTo>
                    <a:pt x="9240" y="3637"/>
                    <a:pt x="9427" y="4048"/>
                    <a:pt x="9542" y="4483"/>
                  </a:cubicBezTo>
                  <a:cubicBezTo>
                    <a:pt x="8305" y="4950"/>
                    <a:pt x="7011" y="5183"/>
                    <a:pt x="5716" y="5183"/>
                  </a:cubicBezTo>
                  <a:cubicBezTo>
                    <a:pt x="4418" y="5183"/>
                    <a:pt x="3119" y="4949"/>
                    <a:pt x="1879" y="4480"/>
                  </a:cubicBezTo>
                  <a:cubicBezTo>
                    <a:pt x="2336" y="2693"/>
                    <a:pt x="3954" y="1503"/>
                    <a:pt x="5708" y="1503"/>
                  </a:cubicBezTo>
                  <a:cubicBezTo>
                    <a:pt x="6064" y="1503"/>
                    <a:pt x="6426" y="1552"/>
                    <a:pt x="6784" y="1655"/>
                  </a:cubicBezTo>
                  <a:cubicBezTo>
                    <a:pt x="7402" y="1833"/>
                    <a:pt x="7978" y="2165"/>
                    <a:pt x="8447" y="2620"/>
                  </a:cubicBezTo>
                  <a:cubicBezTo>
                    <a:pt x="8484" y="2655"/>
                    <a:pt x="8530" y="2673"/>
                    <a:pt x="8577" y="2673"/>
                  </a:cubicBezTo>
                  <a:cubicBezTo>
                    <a:pt x="8626" y="2673"/>
                    <a:pt x="8675" y="2653"/>
                    <a:pt x="8712" y="2615"/>
                  </a:cubicBezTo>
                  <a:cubicBezTo>
                    <a:pt x="8785" y="2541"/>
                    <a:pt x="8781" y="2421"/>
                    <a:pt x="8709" y="2351"/>
                  </a:cubicBezTo>
                  <a:cubicBezTo>
                    <a:pt x="8232" y="1890"/>
                    <a:pt x="7656" y="1543"/>
                    <a:pt x="7036" y="1341"/>
                  </a:cubicBezTo>
                  <a:cubicBezTo>
                    <a:pt x="7046" y="602"/>
                    <a:pt x="6451" y="1"/>
                    <a:pt x="5718"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1"/>
            <p:cNvSpPr/>
            <p:nvPr/>
          </p:nvSpPr>
          <p:spPr>
            <a:xfrm>
              <a:off x="2751224" y="4023319"/>
              <a:ext cx="32944" cy="35685"/>
            </a:xfrm>
            <a:custGeom>
              <a:rect b="b" l="l" r="r" t="t"/>
              <a:pathLst>
                <a:path extrusionOk="0" h="1302" w="1202">
                  <a:moveTo>
                    <a:pt x="603" y="376"/>
                  </a:moveTo>
                  <a:cubicBezTo>
                    <a:pt x="726" y="376"/>
                    <a:pt x="827" y="498"/>
                    <a:pt x="827" y="651"/>
                  </a:cubicBezTo>
                  <a:cubicBezTo>
                    <a:pt x="827" y="802"/>
                    <a:pt x="726" y="925"/>
                    <a:pt x="603" y="925"/>
                  </a:cubicBezTo>
                  <a:cubicBezTo>
                    <a:pt x="479" y="925"/>
                    <a:pt x="379" y="802"/>
                    <a:pt x="379" y="651"/>
                  </a:cubicBezTo>
                  <a:cubicBezTo>
                    <a:pt x="379" y="498"/>
                    <a:pt x="479" y="376"/>
                    <a:pt x="603" y="376"/>
                  </a:cubicBezTo>
                  <a:close/>
                  <a:moveTo>
                    <a:pt x="600" y="0"/>
                  </a:moveTo>
                  <a:cubicBezTo>
                    <a:pt x="271" y="0"/>
                    <a:pt x="0" y="292"/>
                    <a:pt x="0" y="651"/>
                  </a:cubicBezTo>
                  <a:cubicBezTo>
                    <a:pt x="0" y="1010"/>
                    <a:pt x="269" y="1302"/>
                    <a:pt x="600" y="1302"/>
                  </a:cubicBezTo>
                  <a:cubicBezTo>
                    <a:pt x="932" y="1302"/>
                    <a:pt x="1201" y="1010"/>
                    <a:pt x="1201" y="651"/>
                  </a:cubicBezTo>
                  <a:cubicBezTo>
                    <a:pt x="1201" y="292"/>
                    <a:pt x="932" y="0"/>
                    <a:pt x="600" y="0"/>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1"/>
            <p:cNvSpPr/>
            <p:nvPr/>
          </p:nvSpPr>
          <p:spPr>
            <a:xfrm>
              <a:off x="2710277" y="4018879"/>
              <a:ext cx="29271" cy="19843"/>
            </a:xfrm>
            <a:custGeom>
              <a:rect b="b" l="l" r="r" t="t"/>
              <a:pathLst>
                <a:path extrusionOk="0" h="724" w="1068">
                  <a:moveTo>
                    <a:pt x="533" y="1"/>
                  </a:moveTo>
                  <a:cubicBezTo>
                    <a:pt x="239" y="1"/>
                    <a:pt x="0" y="240"/>
                    <a:pt x="0" y="536"/>
                  </a:cubicBezTo>
                  <a:cubicBezTo>
                    <a:pt x="0" y="638"/>
                    <a:pt x="84" y="723"/>
                    <a:pt x="187" y="723"/>
                  </a:cubicBezTo>
                  <a:cubicBezTo>
                    <a:pt x="290" y="723"/>
                    <a:pt x="374" y="638"/>
                    <a:pt x="374" y="536"/>
                  </a:cubicBezTo>
                  <a:cubicBezTo>
                    <a:pt x="374" y="448"/>
                    <a:pt x="446" y="376"/>
                    <a:pt x="533" y="376"/>
                  </a:cubicBezTo>
                  <a:cubicBezTo>
                    <a:pt x="621" y="376"/>
                    <a:pt x="693" y="448"/>
                    <a:pt x="693" y="536"/>
                  </a:cubicBezTo>
                  <a:cubicBezTo>
                    <a:pt x="693" y="638"/>
                    <a:pt x="776" y="723"/>
                    <a:pt x="880" y="723"/>
                  </a:cubicBezTo>
                  <a:cubicBezTo>
                    <a:pt x="981" y="723"/>
                    <a:pt x="1066" y="638"/>
                    <a:pt x="1066" y="536"/>
                  </a:cubicBezTo>
                  <a:cubicBezTo>
                    <a:pt x="1068" y="240"/>
                    <a:pt x="829" y="1"/>
                    <a:pt x="533"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1"/>
            <p:cNvSpPr/>
            <p:nvPr/>
          </p:nvSpPr>
          <p:spPr>
            <a:xfrm>
              <a:off x="2795048" y="4018879"/>
              <a:ext cx="29189" cy="19843"/>
            </a:xfrm>
            <a:custGeom>
              <a:rect b="b" l="l" r="r" t="t"/>
              <a:pathLst>
                <a:path extrusionOk="0" h="724" w="1065">
                  <a:moveTo>
                    <a:pt x="531" y="1"/>
                  </a:moveTo>
                  <a:cubicBezTo>
                    <a:pt x="241" y="1"/>
                    <a:pt x="0" y="240"/>
                    <a:pt x="0" y="536"/>
                  </a:cubicBezTo>
                  <a:cubicBezTo>
                    <a:pt x="0" y="638"/>
                    <a:pt x="84" y="723"/>
                    <a:pt x="187" y="723"/>
                  </a:cubicBezTo>
                  <a:cubicBezTo>
                    <a:pt x="290" y="723"/>
                    <a:pt x="374" y="638"/>
                    <a:pt x="374" y="536"/>
                  </a:cubicBezTo>
                  <a:cubicBezTo>
                    <a:pt x="374" y="448"/>
                    <a:pt x="444" y="376"/>
                    <a:pt x="532" y="376"/>
                  </a:cubicBezTo>
                  <a:cubicBezTo>
                    <a:pt x="621" y="376"/>
                    <a:pt x="691" y="448"/>
                    <a:pt x="691" y="536"/>
                  </a:cubicBezTo>
                  <a:cubicBezTo>
                    <a:pt x="691" y="638"/>
                    <a:pt x="776" y="723"/>
                    <a:pt x="878" y="723"/>
                  </a:cubicBezTo>
                  <a:cubicBezTo>
                    <a:pt x="981" y="723"/>
                    <a:pt x="1065" y="638"/>
                    <a:pt x="1065" y="536"/>
                  </a:cubicBezTo>
                  <a:cubicBezTo>
                    <a:pt x="1065" y="240"/>
                    <a:pt x="826" y="1"/>
                    <a:pt x="531"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0" name="Google Shape;2050;p51"/>
          <p:cNvGrpSpPr/>
          <p:nvPr/>
        </p:nvGrpSpPr>
        <p:grpSpPr>
          <a:xfrm rot="-504400">
            <a:off x="1271309" y="3500630"/>
            <a:ext cx="907020" cy="914406"/>
            <a:chOff x="6226221" y="3927859"/>
            <a:chExt cx="389899" cy="389872"/>
          </a:xfrm>
        </p:grpSpPr>
        <p:sp>
          <p:nvSpPr>
            <p:cNvPr id="2051" name="Google Shape;2051;p51"/>
            <p:cNvSpPr/>
            <p:nvPr/>
          </p:nvSpPr>
          <p:spPr>
            <a:xfrm>
              <a:off x="6226221" y="3927859"/>
              <a:ext cx="389899" cy="389872"/>
            </a:xfrm>
            <a:custGeom>
              <a:rect b="b" l="l" r="r" t="t"/>
              <a:pathLst>
                <a:path extrusionOk="0" h="14225" w="14226">
                  <a:moveTo>
                    <a:pt x="7112" y="0"/>
                  </a:moveTo>
                  <a:cubicBezTo>
                    <a:pt x="6206" y="0"/>
                    <a:pt x="5469" y="736"/>
                    <a:pt x="5469" y="1644"/>
                  </a:cubicBezTo>
                  <a:cubicBezTo>
                    <a:pt x="5469" y="2013"/>
                    <a:pt x="5594" y="2359"/>
                    <a:pt x="5808" y="2638"/>
                  </a:cubicBezTo>
                  <a:cubicBezTo>
                    <a:pt x="5347" y="2773"/>
                    <a:pt x="4908" y="2978"/>
                    <a:pt x="4508" y="3249"/>
                  </a:cubicBezTo>
                  <a:lnTo>
                    <a:pt x="4332" y="3074"/>
                  </a:lnTo>
                  <a:cubicBezTo>
                    <a:pt x="4420" y="2837"/>
                    <a:pt x="4465" y="2586"/>
                    <a:pt x="4465" y="2327"/>
                  </a:cubicBezTo>
                  <a:cubicBezTo>
                    <a:pt x="4465" y="1150"/>
                    <a:pt x="3506" y="190"/>
                    <a:pt x="2328" y="190"/>
                  </a:cubicBezTo>
                  <a:cubicBezTo>
                    <a:pt x="1151" y="190"/>
                    <a:pt x="192" y="1150"/>
                    <a:pt x="192" y="2327"/>
                  </a:cubicBezTo>
                  <a:cubicBezTo>
                    <a:pt x="192" y="3506"/>
                    <a:pt x="1151" y="4464"/>
                    <a:pt x="2328" y="4464"/>
                  </a:cubicBezTo>
                  <a:cubicBezTo>
                    <a:pt x="2588" y="4464"/>
                    <a:pt x="2839" y="4420"/>
                    <a:pt x="3074" y="4331"/>
                  </a:cubicBezTo>
                  <a:lnTo>
                    <a:pt x="3251" y="4508"/>
                  </a:lnTo>
                  <a:cubicBezTo>
                    <a:pt x="2981" y="4907"/>
                    <a:pt x="2775" y="5347"/>
                    <a:pt x="2639" y="5806"/>
                  </a:cubicBezTo>
                  <a:cubicBezTo>
                    <a:pt x="2361" y="5594"/>
                    <a:pt x="2012" y="5468"/>
                    <a:pt x="1644" y="5468"/>
                  </a:cubicBezTo>
                  <a:cubicBezTo>
                    <a:pt x="738" y="5468"/>
                    <a:pt x="1" y="6205"/>
                    <a:pt x="1" y="7112"/>
                  </a:cubicBezTo>
                  <a:cubicBezTo>
                    <a:pt x="1" y="8018"/>
                    <a:pt x="738" y="8754"/>
                    <a:pt x="1644" y="8754"/>
                  </a:cubicBezTo>
                  <a:cubicBezTo>
                    <a:pt x="2014" y="8754"/>
                    <a:pt x="2361" y="8630"/>
                    <a:pt x="2640" y="8416"/>
                  </a:cubicBezTo>
                  <a:cubicBezTo>
                    <a:pt x="2699" y="8577"/>
                    <a:pt x="2799" y="8715"/>
                    <a:pt x="2929" y="8818"/>
                  </a:cubicBezTo>
                  <a:cubicBezTo>
                    <a:pt x="2904" y="9005"/>
                    <a:pt x="2940" y="9194"/>
                    <a:pt x="3031" y="9363"/>
                  </a:cubicBezTo>
                  <a:cubicBezTo>
                    <a:pt x="3098" y="9484"/>
                    <a:pt x="3171" y="9602"/>
                    <a:pt x="3248" y="9717"/>
                  </a:cubicBezTo>
                  <a:lnTo>
                    <a:pt x="3073" y="9894"/>
                  </a:lnTo>
                  <a:cubicBezTo>
                    <a:pt x="2836" y="9805"/>
                    <a:pt x="2585" y="9760"/>
                    <a:pt x="2326" y="9760"/>
                  </a:cubicBezTo>
                  <a:cubicBezTo>
                    <a:pt x="1149" y="9760"/>
                    <a:pt x="189" y="10719"/>
                    <a:pt x="189" y="11898"/>
                  </a:cubicBezTo>
                  <a:cubicBezTo>
                    <a:pt x="189" y="13075"/>
                    <a:pt x="1149" y="14033"/>
                    <a:pt x="2326" y="14033"/>
                  </a:cubicBezTo>
                  <a:cubicBezTo>
                    <a:pt x="3505" y="14033"/>
                    <a:pt x="4464" y="13075"/>
                    <a:pt x="4464" y="11898"/>
                  </a:cubicBezTo>
                  <a:cubicBezTo>
                    <a:pt x="4464" y="11637"/>
                    <a:pt x="4419" y="11386"/>
                    <a:pt x="4330" y="11151"/>
                  </a:cubicBezTo>
                  <a:lnTo>
                    <a:pt x="4504" y="10978"/>
                  </a:lnTo>
                  <a:cubicBezTo>
                    <a:pt x="4763" y="11153"/>
                    <a:pt x="5038" y="11301"/>
                    <a:pt x="5327" y="11421"/>
                  </a:cubicBezTo>
                  <a:cubicBezTo>
                    <a:pt x="5484" y="11486"/>
                    <a:pt x="5644" y="11542"/>
                    <a:pt x="5804" y="11588"/>
                  </a:cubicBezTo>
                  <a:cubicBezTo>
                    <a:pt x="5593" y="11868"/>
                    <a:pt x="5467" y="12213"/>
                    <a:pt x="5467" y="12581"/>
                  </a:cubicBezTo>
                  <a:cubicBezTo>
                    <a:pt x="5467" y="13487"/>
                    <a:pt x="6204" y="14225"/>
                    <a:pt x="7111" y="14225"/>
                  </a:cubicBezTo>
                  <a:cubicBezTo>
                    <a:pt x="8017" y="14225"/>
                    <a:pt x="8754" y="13487"/>
                    <a:pt x="8754" y="12581"/>
                  </a:cubicBezTo>
                  <a:cubicBezTo>
                    <a:pt x="8754" y="12213"/>
                    <a:pt x="8630" y="11868"/>
                    <a:pt x="8418" y="11588"/>
                  </a:cubicBezTo>
                  <a:cubicBezTo>
                    <a:pt x="8578" y="11542"/>
                    <a:pt x="8740" y="11486"/>
                    <a:pt x="8894" y="11421"/>
                  </a:cubicBezTo>
                  <a:cubicBezTo>
                    <a:pt x="9184" y="11301"/>
                    <a:pt x="9459" y="11153"/>
                    <a:pt x="9716" y="10978"/>
                  </a:cubicBezTo>
                  <a:lnTo>
                    <a:pt x="9891" y="11151"/>
                  </a:lnTo>
                  <a:cubicBezTo>
                    <a:pt x="9803" y="11388"/>
                    <a:pt x="9758" y="11639"/>
                    <a:pt x="9758" y="11898"/>
                  </a:cubicBezTo>
                  <a:cubicBezTo>
                    <a:pt x="9758" y="13075"/>
                    <a:pt x="10717" y="14033"/>
                    <a:pt x="11894" y="14033"/>
                  </a:cubicBezTo>
                  <a:cubicBezTo>
                    <a:pt x="13072" y="14033"/>
                    <a:pt x="14031" y="13075"/>
                    <a:pt x="14031" y="11898"/>
                  </a:cubicBezTo>
                  <a:cubicBezTo>
                    <a:pt x="14031" y="10719"/>
                    <a:pt x="13072" y="9760"/>
                    <a:pt x="11894" y="9760"/>
                  </a:cubicBezTo>
                  <a:cubicBezTo>
                    <a:pt x="11635" y="9760"/>
                    <a:pt x="11384" y="9805"/>
                    <a:pt x="11149" y="9894"/>
                  </a:cubicBezTo>
                  <a:lnTo>
                    <a:pt x="10975" y="9719"/>
                  </a:lnTo>
                  <a:cubicBezTo>
                    <a:pt x="11150" y="9461"/>
                    <a:pt x="11299" y="9186"/>
                    <a:pt x="11418" y="8896"/>
                  </a:cubicBezTo>
                  <a:cubicBezTo>
                    <a:pt x="11487" y="8742"/>
                    <a:pt x="11544" y="8583"/>
                    <a:pt x="11590" y="8420"/>
                  </a:cubicBezTo>
                  <a:cubicBezTo>
                    <a:pt x="11868" y="8631"/>
                    <a:pt x="12214" y="8757"/>
                    <a:pt x="12583" y="8757"/>
                  </a:cubicBezTo>
                  <a:cubicBezTo>
                    <a:pt x="13490" y="8757"/>
                    <a:pt x="14225" y="8020"/>
                    <a:pt x="14225" y="7113"/>
                  </a:cubicBezTo>
                  <a:cubicBezTo>
                    <a:pt x="14225" y="6207"/>
                    <a:pt x="13490" y="5470"/>
                    <a:pt x="12583" y="5470"/>
                  </a:cubicBezTo>
                  <a:cubicBezTo>
                    <a:pt x="12214" y="5470"/>
                    <a:pt x="11867" y="5595"/>
                    <a:pt x="11589" y="5806"/>
                  </a:cubicBezTo>
                  <a:cubicBezTo>
                    <a:pt x="11568" y="5734"/>
                    <a:pt x="11545" y="5662"/>
                    <a:pt x="11518" y="5592"/>
                  </a:cubicBezTo>
                  <a:cubicBezTo>
                    <a:pt x="11456" y="5401"/>
                    <a:pt x="11334" y="5242"/>
                    <a:pt x="11177" y="5136"/>
                  </a:cubicBezTo>
                  <a:cubicBezTo>
                    <a:pt x="11188" y="4946"/>
                    <a:pt x="11141" y="4762"/>
                    <a:pt x="11038" y="4601"/>
                  </a:cubicBezTo>
                  <a:cubicBezTo>
                    <a:pt x="11017" y="4569"/>
                    <a:pt x="10998" y="4539"/>
                    <a:pt x="10977" y="4508"/>
                  </a:cubicBezTo>
                  <a:lnTo>
                    <a:pt x="11152" y="4331"/>
                  </a:lnTo>
                  <a:cubicBezTo>
                    <a:pt x="11388" y="4420"/>
                    <a:pt x="11641" y="4464"/>
                    <a:pt x="11898" y="4464"/>
                  </a:cubicBezTo>
                  <a:cubicBezTo>
                    <a:pt x="13077" y="4464"/>
                    <a:pt x="14035" y="3506"/>
                    <a:pt x="14035" y="2327"/>
                  </a:cubicBezTo>
                  <a:cubicBezTo>
                    <a:pt x="14035" y="1150"/>
                    <a:pt x="13077" y="190"/>
                    <a:pt x="11898" y="190"/>
                  </a:cubicBezTo>
                  <a:cubicBezTo>
                    <a:pt x="10721" y="190"/>
                    <a:pt x="9761" y="1150"/>
                    <a:pt x="9761" y="2327"/>
                  </a:cubicBezTo>
                  <a:cubicBezTo>
                    <a:pt x="9761" y="2587"/>
                    <a:pt x="9806" y="2837"/>
                    <a:pt x="9894" y="3074"/>
                  </a:cubicBezTo>
                  <a:lnTo>
                    <a:pt x="9721" y="3247"/>
                  </a:lnTo>
                  <a:cubicBezTo>
                    <a:pt x="9320" y="2978"/>
                    <a:pt x="8882" y="2773"/>
                    <a:pt x="8419" y="2638"/>
                  </a:cubicBezTo>
                  <a:cubicBezTo>
                    <a:pt x="8632" y="2359"/>
                    <a:pt x="8756" y="2012"/>
                    <a:pt x="8756" y="1644"/>
                  </a:cubicBezTo>
                  <a:cubicBezTo>
                    <a:pt x="8756" y="736"/>
                    <a:pt x="8019" y="0"/>
                    <a:pt x="7112" y="0"/>
                  </a:cubicBezTo>
                  <a:close/>
                </a:path>
              </a:pathLst>
            </a:custGeom>
            <a:solidFill>
              <a:srgbClr val="FFFFFF"/>
            </a:solidFill>
            <a:ln>
              <a:noFill/>
            </a:ln>
            <a:effectLst>
              <a:outerShdw blurRad="57150" rotWithShape="0" algn="bl">
                <a:srgbClr val="191919">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1"/>
            <p:cNvSpPr/>
            <p:nvPr/>
          </p:nvSpPr>
          <p:spPr>
            <a:xfrm>
              <a:off x="6516082" y="3957432"/>
              <a:ext cx="75919" cy="68546"/>
            </a:xfrm>
            <a:custGeom>
              <a:rect b="b" l="l" r="r" t="t"/>
              <a:pathLst>
                <a:path extrusionOk="0" h="2501" w="2770">
                  <a:moveTo>
                    <a:pt x="1250" y="1"/>
                  </a:moveTo>
                  <a:cubicBezTo>
                    <a:pt x="590" y="1"/>
                    <a:pt x="0" y="533"/>
                    <a:pt x="0" y="1250"/>
                  </a:cubicBezTo>
                  <a:cubicBezTo>
                    <a:pt x="0" y="1969"/>
                    <a:pt x="590" y="2501"/>
                    <a:pt x="1250" y="2501"/>
                  </a:cubicBezTo>
                  <a:cubicBezTo>
                    <a:pt x="1395" y="2501"/>
                    <a:pt x="1544" y="2475"/>
                    <a:pt x="1690" y="2419"/>
                  </a:cubicBezTo>
                  <a:cubicBezTo>
                    <a:pt x="2540" y="2098"/>
                    <a:pt x="2770" y="1007"/>
                    <a:pt x="2131" y="366"/>
                  </a:cubicBezTo>
                  <a:cubicBezTo>
                    <a:pt x="2009" y="243"/>
                    <a:pt x="1858" y="143"/>
                    <a:pt x="1690" y="82"/>
                  </a:cubicBezTo>
                  <a:cubicBezTo>
                    <a:pt x="1544" y="26"/>
                    <a:pt x="1395" y="1"/>
                    <a:pt x="1250" y="1"/>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1"/>
            <p:cNvSpPr/>
            <p:nvPr/>
          </p:nvSpPr>
          <p:spPr>
            <a:xfrm>
              <a:off x="6516082" y="3957432"/>
              <a:ext cx="46346" cy="68546"/>
            </a:xfrm>
            <a:custGeom>
              <a:rect b="b" l="l" r="r" t="t"/>
              <a:pathLst>
                <a:path extrusionOk="0" h="2501" w="1691">
                  <a:moveTo>
                    <a:pt x="1250" y="1"/>
                  </a:moveTo>
                  <a:cubicBezTo>
                    <a:pt x="590" y="1"/>
                    <a:pt x="0" y="533"/>
                    <a:pt x="0" y="1250"/>
                  </a:cubicBezTo>
                  <a:cubicBezTo>
                    <a:pt x="0" y="1969"/>
                    <a:pt x="590" y="2501"/>
                    <a:pt x="1250" y="2501"/>
                  </a:cubicBezTo>
                  <a:cubicBezTo>
                    <a:pt x="1395" y="2501"/>
                    <a:pt x="1544" y="2475"/>
                    <a:pt x="1690" y="2419"/>
                  </a:cubicBezTo>
                  <a:cubicBezTo>
                    <a:pt x="1218" y="2240"/>
                    <a:pt x="883" y="1784"/>
                    <a:pt x="883" y="1250"/>
                  </a:cubicBezTo>
                  <a:cubicBezTo>
                    <a:pt x="883" y="716"/>
                    <a:pt x="1218" y="261"/>
                    <a:pt x="1690" y="82"/>
                  </a:cubicBezTo>
                  <a:cubicBezTo>
                    <a:pt x="1544" y="26"/>
                    <a:pt x="1395" y="1"/>
                    <a:pt x="1250"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1"/>
            <p:cNvSpPr/>
            <p:nvPr/>
          </p:nvSpPr>
          <p:spPr>
            <a:xfrm>
              <a:off x="6253820" y="3957432"/>
              <a:ext cx="75891" cy="68546"/>
            </a:xfrm>
            <a:custGeom>
              <a:rect b="b" l="l" r="r" t="t"/>
              <a:pathLst>
                <a:path extrusionOk="0" h="2501" w="2769">
                  <a:moveTo>
                    <a:pt x="1249" y="1"/>
                  </a:moveTo>
                  <a:cubicBezTo>
                    <a:pt x="589" y="1"/>
                    <a:pt x="0" y="533"/>
                    <a:pt x="0" y="1250"/>
                  </a:cubicBezTo>
                  <a:cubicBezTo>
                    <a:pt x="0" y="1969"/>
                    <a:pt x="590" y="2501"/>
                    <a:pt x="1249" y="2501"/>
                  </a:cubicBezTo>
                  <a:cubicBezTo>
                    <a:pt x="1395" y="2501"/>
                    <a:pt x="1544" y="2475"/>
                    <a:pt x="1690" y="2419"/>
                  </a:cubicBezTo>
                  <a:cubicBezTo>
                    <a:pt x="2538" y="2098"/>
                    <a:pt x="2769" y="1007"/>
                    <a:pt x="2131" y="366"/>
                  </a:cubicBezTo>
                  <a:cubicBezTo>
                    <a:pt x="2007" y="243"/>
                    <a:pt x="1856" y="143"/>
                    <a:pt x="1690" y="82"/>
                  </a:cubicBezTo>
                  <a:cubicBezTo>
                    <a:pt x="1543" y="26"/>
                    <a:pt x="1395" y="1"/>
                    <a:pt x="1249" y="1"/>
                  </a:cubicBezTo>
                  <a:close/>
                </a:path>
              </a:pathLst>
            </a:custGeom>
            <a:solidFill>
              <a:srgbClr val="F8E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1"/>
            <p:cNvSpPr/>
            <p:nvPr/>
          </p:nvSpPr>
          <p:spPr>
            <a:xfrm>
              <a:off x="6253820" y="3957432"/>
              <a:ext cx="46346" cy="68546"/>
            </a:xfrm>
            <a:custGeom>
              <a:rect b="b" l="l" r="r" t="t"/>
              <a:pathLst>
                <a:path extrusionOk="0" h="2501" w="1691">
                  <a:moveTo>
                    <a:pt x="1249" y="1"/>
                  </a:moveTo>
                  <a:cubicBezTo>
                    <a:pt x="589" y="1"/>
                    <a:pt x="0" y="533"/>
                    <a:pt x="0" y="1250"/>
                  </a:cubicBezTo>
                  <a:cubicBezTo>
                    <a:pt x="0" y="1969"/>
                    <a:pt x="590" y="2501"/>
                    <a:pt x="1249" y="2501"/>
                  </a:cubicBezTo>
                  <a:cubicBezTo>
                    <a:pt x="1395" y="2501"/>
                    <a:pt x="1544" y="2475"/>
                    <a:pt x="1690" y="2419"/>
                  </a:cubicBezTo>
                  <a:cubicBezTo>
                    <a:pt x="1216" y="2240"/>
                    <a:pt x="883" y="1784"/>
                    <a:pt x="883" y="1250"/>
                  </a:cubicBezTo>
                  <a:cubicBezTo>
                    <a:pt x="883" y="716"/>
                    <a:pt x="1216" y="261"/>
                    <a:pt x="1690" y="82"/>
                  </a:cubicBezTo>
                  <a:cubicBezTo>
                    <a:pt x="1543" y="26"/>
                    <a:pt x="1395" y="1"/>
                    <a:pt x="1249"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1"/>
            <p:cNvSpPr/>
            <p:nvPr/>
          </p:nvSpPr>
          <p:spPr>
            <a:xfrm>
              <a:off x="6516028" y="4219721"/>
              <a:ext cx="68491" cy="68519"/>
            </a:xfrm>
            <a:custGeom>
              <a:rect b="b" l="l" r="r" t="t"/>
              <a:pathLst>
                <a:path extrusionOk="0" h="2500" w="2499">
                  <a:moveTo>
                    <a:pt x="1250" y="1"/>
                  </a:moveTo>
                  <a:cubicBezTo>
                    <a:pt x="589" y="1"/>
                    <a:pt x="1" y="533"/>
                    <a:pt x="1" y="1250"/>
                  </a:cubicBezTo>
                  <a:cubicBezTo>
                    <a:pt x="1" y="1968"/>
                    <a:pt x="591" y="2499"/>
                    <a:pt x="1250" y="2499"/>
                  </a:cubicBezTo>
                  <a:cubicBezTo>
                    <a:pt x="1395" y="2499"/>
                    <a:pt x="1544" y="2474"/>
                    <a:pt x="1691" y="2418"/>
                  </a:cubicBezTo>
                  <a:cubicBezTo>
                    <a:pt x="2162" y="2242"/>
                    <a:pt x="2498" y="1786"/>
                    <a:pt x="2498" y="1250"/>
                  </a:cubicBezTo>
                  <a:cubicBezTo>
                    <a:pt x="2498" y="725"/>
                    <a:pt x="2174" y="263"/>
                    <a:pt x="1691" y="82"/>
                  </a:cubicBezTo>
                  <a:cubicBezTo>
                    <a:pt x="1544" y="27"/>
                    <a:pt x="1395" y="1"/>
                    <a:pt x="1250" y="1"/>
                  </a:cubicBezTo>
                  <a:close/>
                </a:path>
              </a:pathLst>
            </a:custGeom>
            <a:solidFill>
              <a:srgbClr val="D5FF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1"/>
            <p:cNvSpPr/>
            <p:nvPr/>
          </p:nvSpPr>
          <p:spPr>
            <a:xfrm>
              <a:off x="6516082" y="4219721"/>
              <a:ext cx="46346" cy="68519"/>
            </a:xfrm>
            <a:custGeom>
              <a:rect b="b" l="l" r="r" t="t"/>
              <a:pathLst>
                <a:path extrusionOk="0" h="2500" w="1691">
                  <a:moveTo>
                    <a:pt x="1250" y="1"/>
                  </a:moveTo>
                  <a:cubicBezTo>
                    <a:pt x="590" y="1"/>
                    <a:pt x="0" y="533"/>
                    <a:pt x="0" y="1250"/>
                  </a:cubicBezTo>
                  <a:cubicBezTo>
                    <a:pt x="0" y="1968"/>
                    <a:pt x="590" y="2499"/>
                    <a:pt x="1250" y="2499"/>
                  </a:cubicBezTo>
                  <a:cubicBezTo>
                    <a:pt x="1395" y="2499"/>
                    <a:pt x="1544" y="2474"/>
                    <a:pt x="1690" y="2418"/>
                  </a:cubicBezTo>
                  <a:cubicBezTo>
                    <a:pt x="1218" y="2239"/>
                    <a:pt x="883" y="1783"/>
                    <a:pt x="883" y="1250"/>
                  </a:cubicBezTo>
                  <a:cubicBezTo>
                    <a:pt x="883" y="716"/>
                    <a:pt x="1218" y="262"/>
                    <a:pt x="1690" y="82"/>
                  </a:cubicBezTo>
                  <a:cubicBezTo>
                    <a:pt x="1544" y="27"/>
                    <a:pt x="1395" y="1"/>
                    <a:pt x="1250"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1"/>
            <p:cNvSpPr/>
            <p:nvPr/>
          </p:nvSpPr>
          <p:spPr>
            <a:xfrm>
              <a:off x="6548369" y="4102143"/>
              <a:ext cx="41303" cy="41331"/>
            </a:xfrm>
            <a:custGeom>
              <a:rect b="b" l="l" r="r" t="t"/>
              <a:pathLst>
                <a:path extrusionOk="0" h="1508" w="1507">
                  <a:moveTo>
                    <a:pt x="754" y="0"/>
                  </a:moveTo>
                  <a:cubicBezTo>
                    <a:pt x="339" y="0"/>
                    <a:pt x="1" y="337"/>
                    <a:pt x="1" y="754"/>
                  </a:cubicBezTo>
                  <a:cubicBezTo>
                    <a:pt x="1" y="1170"/>
                    <a:pt x="337" y="1508"/>
                    <a:pt x="754" y="1508"/>
                  </a:cubicBezTo>
                  <a:cubicBezTo>
                    <a:pt x="1169" y="1508"/>
                    <a:pt x="1507" y="1171"/>
                    <a:pt x="1507" y="754"/>
                  </a:cubicBezTo>
                  <a:cubicBezTo>
                    <a:pt x="1507" y="337"/>
                    <a:pt x="1169" y="0"/>
                    <a:pt x="754" y="0"/>
                  </a:cubicBez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1"/>
            <p:cNvSpPr/>
            <p:nvPr/>
          </p:nvSpPr>
          <p:spPr>
            <a:xfrm>
              <a:off x="6248695" y="4102143"/>
              <a:ext cx="41303" cy="41331"/>
            </a:xfrm>
            <a:custGeom>
              <a:rect b="b" l="l" r="r" t="t"/>
              <a:pathLst>
                <a:path extrusionOk="0" h="1508" w="1507">
                  <a:moveTo>
                    <a:pt x="753" y="0"/>
                  </a:moveTo>
                  <a:cubicBezTo>
                    <a:pt x="338" y="0"/>
                    <a:pt x="0" y="337"/>
                    <a:pt x="0" y="754"/>
                  </a:cubicBezTo>
                  <a:cubicBezTo>
                    <a:pt x="0" y="1170"/>
                    <a:pt x="337" y="1508"/>
                    <a:pt x="753" y="1508"/>
                  </a:cubicBezTo>
                  <a:cubicBezTo>
                    <a:pt x="1168" y="1508"/>
                    <a:pt x="1506" y="1171"/>
                    <a:pt x="1506" y="754"/>
                  </a:cubicBezTo>
                  <a:cubicBezTo>
                    <a:pt x="1506" y="337"/>
                    <a:pt x="1168" y="0"/>
                    <a:pt x="753" y="0"/>
                  </a:cubicBezTo>
                  <a:close/>
                </a:path>
              </a:pathLst>
            </a:custGeom>
            <a:solidFill>
              <a:srgbClr val="D5FF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1"/>
            <p:cNvSpPr/>
            <p:nvPr/>
          </p:nvSpPr>
          <p:spPr>
            <a:xfrm>
              <a:off x="6398504" y="3952279"/>
              <a:ext cx="41303" cy="41358"/>
            </a:xfrm>
            <a:custGeom>
              <a:rect b="b" l="l" r="r" t="t"/>
              <a:pathLst>
                <a:path extrusionOk="0" h="1509" w="1507">
                  <a:moveTo>
                    <a:pt x="753" y="0"/>
                  </a:moveTo>
                  <a:cubicBezTo>
                    <a:pt x="339" y="0"/>
                    <a:pt x="1" y="337"/>
                    <a:pt x="1" y="754"/>
                  </a:cubicBezTo>
                  <a:cubicBezTo>
                    <a:pt x="1" y="1169"/>
                    <a:pt x="337" y="1508"/>
                    <a:pt x="753" y="1508"/>
                  </a:cubicBezTo>
                  <a:cubicBezTo>
                    <a:pt x="1169" y="1508"/>
                    <a:pt x="1507" y="1172"/>
                    <a:pt x="1507" y="754"/>
                  </a:cubicBezTo>
                  <a:cubicBezTo>
                    <a:pt x="1507" y="338"/>
                    <a:pt x="1170" y="0"/>
                    <a:pt x="753" y="0"/>
                  </a:cubicBezTo>
                  <a:close/>
                </a:path>
              </a:pathLst>
            </a:custGeom>
            <a:solidFill>
              <a:srgbClr val="D5F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1"/>
            <p:cNvSpPr/>
            <p:nvPr/>
          </p:nvSpPr>
          <p:spPr>
            <a:xfrm>
              <a:off x="6250422" y="4219639"/>
              <a:ext cx="75288" cy="68437"/>
            </a:xfrm>
            <a:custGeom>
              <a:rect b="b" l="l" r="r" t="t"/>
              <a:pathLst>
                <a:path extrusionOk="0" h="2497" w="2747">
                  <a:moveTo>
                    <a:pt x="1373" y="1"/>
                  </a:moveTo>
                  <a:cubicBezTo>
                    <a:pt x="1279" y="1"/>
                    <a:pt x="1182" y="11"/>
                    <a:pt x="1086" y="34"/>
                  </a:cubicBezTo>
                  <a:cubicBezTo>
                    <a:pt x="416" y="193"/>
                    <a:pt x="0" y="864"/>
                    <a:pt x="159" y="1536"/>
                  </a:cubicBezTo>
                  <a:cubicBezTo>
                    <a:pt x="293" y="2111"/>
                    <a:pt x="805" y="2497"/>
                    <a:pt x="1371" y="2497"/>
                  </a:cubicBezTo>
                  <a:cubicBezTo>
                    <a:pt x="1467" y="2497"/>
                    <a:pt x="1563" y="2486"/>
                    <a:pt x="1660" y="2463"/>
                  </a:cubicBezTo>
                  <a:cubicBezTo>
                    <a:pt x="2332" y="2305"/>
                    <a:pt x="2746" y="1633"/>
                    <a:pt x="2587" y="961"/>
                  </a:cubicBezTo>
                  <a:cubicBezTo>
                    <a:pt x="2453" y="389"/>
                    <a:pt x="1940" y="1"/>
                    <a:pt x="1373" y="1"/>
                  </a:cubicBezTo>
                  <a:close/>
                </a:path>
              </a:pathLst>
            </a:custGeom>
            <a:solidFill>
              <a:srgbClr val="D5F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1"/>
            <p:cNvSpPr/>
            <p:nvPr/>
          </p:nvSpPr>
          <p:spPr>
            <a:xfrm>
              <a:off x="6253820" y="4219721"/>
              <a:ext cx="46346" cy="68519"/>
            </a:xfrm>
            <a:custGeom>
              <a:rect b="b" l="l" r="r" t="t"/>
              <a:pathLst>
                <a:path extrusionOk="0" h="2500" w="1691">
                  <a:moveTo>
                    <a:pt x="1249" y="1"/>
                  </a:moveTo>
                  <a:cubicBezTo>
                    <a:pt x="589" y="1"/>
                    <a:pt x="0" y="533"/>
                    <a:pt x="0" y="1250"/>
                  </a:cubicBezTo>
                  <a:cubicBezTo>
                    <a:pt x="0" y="1968"/>
                    <a:pt x="589" y="2499"/>
                    <a:pt x="1249" y="2499"/>
                  </a:cubicBezTo>
                  <a:cubicBezTo>
                    <a:pt x="1395" y="2499"/>
                    <a:pt x="1543" y="2474"/>
                    <a:pt x="1690" y="2418"/>
                  </a:cubicBezTo>
                  <a:cubicBezTo>
                    <a:pt x="1216" y="2239"/>
                    <a:pt x="883" y="1783"/>
                    <a:pt x="883" y="1250"/>
                  </a:cubicBezTo>
                  <a:cubicBezTo>
                    <a:pt x="883" y="716"/>
                    <a:pt x="1216" y="262"/>
                    <a:pt x="1690" y="82"/>
                  </a:cubicBezTo>
                  <a:cubicBezTo>
                    <a:pt x="1543" y="27"/>
                    <a:pt x="1395" y="1"/>
                    <a:pt x="1249"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1"/>
            <p:cNvSpPr/>
            <p:nvPr/>
          </p:nvSpPr>
          <p:spPr>
            <a:xfrm>
              <a:off x="6398504" y="4252035"/>
              <a:ext cx="41303" cy="41303"/>
            </a:xfrm>
            <a:custGeom>
              <a:rect b="b" l="l" r="r" t="t"/>
              <a:pathLst>
                <a:path extrusionOk="0" h="1507" w="1507">
                  <a:moveTo>
                    <a:pt x="753" y="1"/>
                  </a:moveTo>
                  <a:cubicBezTo>
                    <a:pt x="339" y="1"/>
                    <a:pt x="1" y="337"/>
                    <a:pt x="1" y="753"/>
                  </a:cubicBezTo>
                  <a:cubicBezTo>
                    <a:pt x="1" y="1169"/>
                    <a:pt x="337" y="1507"/>
                    <a:pt x="753" y="1507"/>
                  </a:cubicBezTo>
                  <a:cubicBezTo>
                    <a:pt x="1169" y="1507"/>
                    <a:pt x="1507" y="1170"/>
                    <a:pt x="1507" y="753"/>
                  </a:cubicBezTo>
                  <a:cubicBezTo>
                    <a:pt x="1507" y="337"/>
                    <a:pt x="1170" y="1"/>
                    <a:pt x="753" y="1"/>
                  </a:cubicBezTo>
                  <a:close/>
                </a:path>
              </a:pathLst>
            </a:custGeom>
            <a:solidFill>
              <a:srgbClr val="F8E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1"/>
            <p:cNvSpPr/>
            <p:nvPr/>
          </p:nvSpPr>
          <p:spPr>
            <a:xfrm>
              <a:off x="6315788" y="4019455"/>
              <a:ext cx="206735" cy="206707"/>
            </a:xfrm>
            <a:custGeom>
              <a:rect b="b" l="l" r="r" t="t"/>
              <a:pathLst>
                <a:path extrusionOk="0" h="7542" w="7543">
                  <a:moveTo>
                    <a:pt x="3771" y="1"/>
                  </a:moveTo>
                  <a:cubicBezTo>
                    <a:pt x="1689" y="1"/>
                    <a:pt x="1" y="1689"/>
                    <a:pt x="1" y="3771"/>
                  </a:cubicBezTo>
                  <a:cubicBezTo>
                    <a:pt x="1" y="5855"/>
                    <a:pt x="1689" y="7542"/>
                    <a:pt x="3771" y="7542"/>
                  </a:cubicBezTo>
                  <a:cubicBezTo>
                    <a:pt x="5854" y="7542"/>
                    <a:pt x="7543" y="5855"/>
                    <a:pt x="7543" y="3771"/>
                  </a:cubicBezTo>
                  <a:cubicBezTo>
                    <a:pt x="7543" y="1689"/>
                    <a:pt x="5854" y="1"/>
                    <a:pt x="37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1"/>
            <p:cNvSpPr/>
            <p:nvPr/>
          </p:nvSpPr>
          <p:spPr>
            <a:xfrm>
              <a:off x="6315761" y="4019372"/>
              <a:ext cx="126431" cy="206872"/>
            </a:xfrm>
            <a:custGeom>
              <a:rect b="b" l="l" r="r" t="t"/>
              <a:pathLst>
                <a:path extrusionOk="0" h="7548" w="4613">
                  <a:moveTo>
                    <a:pt x="3765" y="0"/>
                  </a:moveTo>
                  <a:cubicBezTo>
                    <a:pt x="1735" y="0"/>
                    <a:pt x="0" y="1654"/>
                    <a:pt x="0" y="3774"/>
                  </a:cubicBezTo>
                  <a:cubicBezTo>
                    <a:pt x="0" y="5896"/>
                    <a:pt x="1735" y="7548"/>
                    <a:pt x="3766" y="7548"/>
                  </a:cubicBezTo>
                  <a:cubicBezTo>
                    <a:pt x="4044" y="7548"/>
                    <a:pt x="4327" y="7517"/>
                    <a:pt x="4613" y="7452"/>
                  </a:cubicBezTo>
                  <a:cubicBezTo>
                    <a:pt x="2934" y="7069"/>
                    <a:pt x="1683" y="5569"/>
                    <a:pt x="1683" y="3774"/>
                  </a:cubicBezTo>
                  <a:cubicBezTo>
                    <a:pt x="1683" y="1981"/>
                    <a:pt x="2934" y="481"/>
                    <a:pt x="4613" y="96"/>
                  </a:cubicBezTo>
                  <a:cubicBezTo>
                    <a:pt x="4327" y="31"/>
                    <a:pt x="4043" y="0"/>
                    <a:pt x="3765"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1"/>
            <p:cNvSpPr/>
            <p:nvPr/>
          </p:nvSpPr>
          <p:spPr>
            <a:xfrm>
              <a:off x="6381594" y="4161864"/>
              <a:ext cx="75179" cy="33355"/>
            </a:xfrm>
            <a:custGeom>
              <a:rect b="b" l="l" r="r" t="t"/>
              <a:pathLst>
                <a:path extrusionOk="0" h="1217" w="2743">
                  <a:moveTo>
                    <a:pt x="1370" y="0"/>
                  </a:moveTo>
                  <a:cubicBezTo>
                    <a:pt x="895" y="0"/>
                    <a:pt x="574" y="116"/>
                    <a:pt x="547" y="120"/>
                  </a:cubicBezTo>
                  <a:cubicBezTo>
                    <a:pt x="215" y="370"/>
                    <a:pt x="0" y="768"/>
                    <a:pt x="0" y="1216"/>
                  </a:cubicBezTo>
                  <a:lnTo>
                    <a:pt x="2743" y="1216"/>
                  </a:lnTo>
                  <a:cubicBezTo>
                    <a:pt x="2743" y="768"/>
                    <a:pt x="2526" y="370"/>
                    <a:pt x="2196" y="120"/>
                  </a:cubicBezTo>
                  <a:cubicBezTo>
                    <a:pt x="1893" y="30"/>
                    <a:pt x="1612" y="0"/>
                    <a:pt x="1370" y="0"/>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1"/>
            <p:cNvSpPr/>
            <p:nvPr/>
          </p:nvSpPr>
          <p:spPr>
            <a:xfrm>
              <a:off x="6344676" y="4045327"/>
              <a:ext cx="148603" cy="67505"/>
            </a:xfrm>
            <a:custGeom>
              <a:rect b="b" l="l" r="r" t="t"/>
              <a:pathLst>
                <a:path extrusionOk="0" h="2463" w="5422">
                  <a:moveTo>
                    <a:pt x="2716" y="0"/>
                  </a:moveTo>
                  <a:cubicBezTo>
                    <a:pt x="746" y="2"/>
                    <a:pt x="186" y="1258"/>
                    <a:pt x="28" y="2032"/>
                  </a:cubicBezTo>
                  <a:cubicBezTo>
                    <a:pt x="1" y="2260"/>
                    <a:pt x="180" y="2462"/>
                    <a:pt x="412" y="2462"/>
                  </a:cubicBezTo>
                  <a:lnTo>
                    <a:pt x="5001" y="2462"/>
                  </a:lnTo>
                  <a:cubicBezTo>
                    <a:pt x="5237" y="2462"/>
                    <a:pt x="5421" y="2248"/>
                    <a:pt x="5382" y="2012"/>
                  </a:cubicBezTo>
                  <a:cubicBezTo>
                    <a:pt x="5134" y="798"/>
                    <a:pt x="4269" y="0"/>
                    <a:pt x="2716" y="0"/>
                  </a:cubicBezTo>
                  <a:close/>
                </a:path>
              </a:pathLst>
            </a:custGeom>
            <a:solidFill>
              <a:srgbClr val="9A77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1"/>
            <p:cNvSpPr/>
            <p:nvPr/>
          </p:nvSpPr>
          <p:spPr>
            <a:xfrm>
              <a:off x="6344649" y="4045327"/>
              <a:ext cx="88608" cy="67505"/>
            </a:xfrm>
            <a:custGeom>
              <a:rect b="b" l="l" r="r" t="t"/>
              <a:pathLst>
                <a:path extrusionOk="0" h="2463" w="3233">
                  <a:moveTo>
                    <a:pt x="2715" y="0"/>
                  </a:moveTo>
                  <a:cubicBezTo>
                    <a:pt x="744" y="2"/>
                    <a:pt x="186" y="1258"/>
                    <a:pt x="26" y="2032"/>
                  </a:cubicBezTo>
                  <a:cubicBezTo>
                    <a:pt x="0" y="2260"/>
                    <a:pt x="180" y="2462"/>
                    <a:pt x="412" y="2462"/>
                  </a:cubicBezTo>
                  <a:lnTo>
                    <a:pt x="1450" y="2462"/>
                  </a:lnTo>
                  <a:cubicBezTo>
                    <a:pt x="1218" y="2462"/>
                    <a:pt x="1035" y="2260"/>
                    <a:pt x="1062" y="2032"/>
                  </a:cubicBezTo>
                  <a:cubicBezTo>
                    <a:pt x="1206" y="1330"/>
                    <a:pt x="1679" y="232"/>
                    <a:pt x="3233" y="32"/>
                  </a:cubicBezTo>
                  <a:cubicBezTo>
                    <a:pt x="3072" y="12"/>
                    <a:pt x="2900" y="0"/>
                    <a:pt x="2715"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1"/>
            <p:cNvSpPr/>
            <p:nvPr/>
          </p:nvSpPr>
          <p:spPr>
            <a:xfrm>
              <a:off x="6470367" y="4098361"/>
              <a:ext cx="28723" cy="29107"/>
            </a:xfrm>
            <a:custGeom>
              <a:rect b="b" l="l" r="r" t="t"/>
              <a:pathLst>
                <a:path extrusionOk="0" h="1062" w="1048">
                  <a:moveTo>
                    <a:pt x="518" y="1"/>
                  </a:moveTo>
                  <a:cubicBezTo>
                    <a:pt x="517" y="1"/>
                    <a:pt x="516" y="1"/>
                    <a:pt x="515" y="1"/>
                  </a:cubicBezTo>
                  <a:cubicBezTo>
                    <a:pt x="382" y="1"/>
                    <a:pt x="261" y="49"/>
                    <a:pt x="168" y="131"/>
                  </a:cubicBezTo>
                  <a:lnTo>
                    <a:pt x="143" y="174"/>
                  </a:lnTo>
                  <a:cubicBezTo>
                    <a:pt x="1" y="415"/>
                    <a:pt x="15" y="719"/>
                    <a:pt x="183" y="943"/>
                  </a:cubicBezTo>
                  <a:cubicBezTo>
                    <a:pt x="274" y="1016"/>
                    <a:pt x="389" y="1061"/>
                    <a:pt x="517" y="1061"/>
                  </a:cubicBezTo>
                  <a:cubicBezTo>
                    <a:pt x="810" y="1061"/>
                    <a:pt x="1047" y="823"/>
                    <a:pt x="1047" y="530"/>
                  </a:cubicBezTo>
                  <a:cubicBezTo>
                    <a:pt x="1047" y="235"/>
                    <a:pt x="810" y="1"/>
                    <a:pt x="518" y="1"/>
                  </a:cubicBezTo>
                  <a:close/>
                </a:path>
              </a:pathLst>
            </a:custGeom>
            <a:solidFill>
              <a:srgbClr val="FFC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1"/>
            <p:cNvSpPr/>
            <p:nvPr/>
          </p:nvSpPr>
          <p:spPr>
            <a:xfrm>
              <a:off x="6338920" y="4098333"/>
              <a:ext cx="28915" cy="29052"/>
            </a:xfrm>
            <a:custGeom>
              <a:rect b="b" l="l" r="r" t="t"/>
              <a:pathLst>
                <a:path extrusionOk="0" h="1060" w="1055">
                  <a:moveTo>
                    <a:pt x="542" y="0"/>
                  </a:moveTo>
                  <a:cubicBezTo>
                    <a:pt x="245" y="0"/>
                    <a:pt x="0" y="247"/>
                    <a:pt x="11" y="551"/>
                  </a:cubicBezTo>
                  <a:cubicBezTo>
                    <a:pt x="21" y="823"/>
                    <a:pt x="241" y="1044"/>
                    <a:pt x="512" y="1059"/>
                  </a:cubicBezTo>
                  <a:cubicBezTo>
                    <a:pt x="522" y="1060"/>
                    <a:pt x="532" y="1060"/>
                    <a:pt x="542" y="1060"/>
                  </a:cubicBezTo>
                  <a:cubicBezTo>
                    <a:pt x="669" y="1060"/>
                    <a:pt x="785" y="1016"/>
                    <a:pt x="875" y="943"/>
                  </a:cubicBezTo>
                  <a:lnTo>
                    <a:pt x="877" y="940"/>
                  </a:lnTo>
                  <a:cubicBezTo>
                    <a:pt x="1049" y="700"/>
                    <a:pt x="1055" y="379"/>
                    <a:pt x="890" y="135"/>
                  </a:cubicBezTo>
                  <a:lnTo>
                    <a:pt x="890" y="130"/>
                  </a:lnTo>
                  <a:cubicBezTo>
                    <a:pt x="796" y="48"/>
                    <a:pt x="675" y="0"/>
                    <a:pt x="542" y="0"/>
                  </a:cubicBezTo>
                  <a:close/>
                </a:path>
              </a:pathLst>
            </a:custGeom>
            <a:solidFill>
              <a:srgbClr val="F9BD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1"/>
            <p:cNvSpPr/>
            <p:nvPr/>
          </p:nvSpPr>
          <p:spPr>
            <a:xfrm>
              <a:off x="6360956" y="4082958"/>
              <a:ext cx="115413" cy="86772"/>
            </a:xfrm>
            <a:custGeom>
              <a:rect b="b" l="l" r="r" t="t"/>
              <a:pathLst>
                <a:path extrusionOk="0" h="3166" w="4211">
                  <a:moveTo>
                    <a:pt x="2788" y="0"/>
                  </a:moveTo>
                  <a:cubicBezTo>
                    <a:pt x="2747" y="0"/>
                    <a:pt x="2706" y="14"/>
                    <a:pt x="2670" y="41"/>
                  </a:cubicBezTo>
                  <a:cubicBezTo>
                    <a:pt x="2404" y="251"/>
                    <a:pt x="2078" y="360"/>
                    <a:pt x="1751" y="360"/>
                  </a:cubicBezTo>
                  <a:cubicBezTo>
                    <a:pt x="1520" y="360"/>
                    <a:pt x="1288" y="306"/>
                    <a:pt x="1075" y="196"/>
                  </a:cubicBezTo>
                  <a:lnTo>
                    <a:pt x="950" y="132"/>
                  </a:lnTo>
                  <a:cubicBezTo>
                    <a:pt x="868" y="90"/>
                    <a:pt x="780" y="70"/>
                    <a:pt x="694" y="70"/>
                  </a:cubicBezTo>
                  <a:cubicBezTo>
                    <a:pt x="467" y="70"/>
                    <a:pt x="249" y="209"/>
                    <a:pt x="162" y="439"/>
                  </a:cubicBezTo>
                  <a:cubicBezTo>
                    <a:pt x="29" y="795"/>
                    <a:pt x="1" y="1182"/>
                    <a:pt x="86" y="1568"/>
                  </a:cubicBezTo>
                  <a:cubicBezTo>
                    <a:pt x="300" y="2519"/>
                    <a:pt x="1169" y="3165"/>
                    <a:pt x="2126" y="3165"/>
                  </a:cubicBezTo>
                  <a:cubicBezTo>
                    <a:pt x="2320" y="3165"/>
                    <a:pt x="2517" y="3139"/>
                    <a:pt x="2714" y="3083"/>
                  </a:cubicBezTo>
                  <a:cubicBezTo>
                    <a:pt x="3441" y="2875"/>
                    <a:pt x="4019" y="2215"/>
                    <a:pt x="4163" y="1568"/>
                  </a:cubicBezTo>
                  <a:cubicBezTo>
                    <a:pt x="4194" y="1423"/>
                    <a:pt x="4211" y="1279"/>
                    <a:pt x="4211" y="1133"/>
                  </a:cubicBezTo>
                  <a:cubicBezTo>
                    <a:pt x="4209" y="947"/>
                    <a:pt x="4190" y="833"/>
                    <a:pt x="4162" y="691"/>
                  </a:cubicBezTo>
                  <a:cubicBezTo>
                    <a:pt x="4112" y="452"/>
                    <a:pt x="3894" y="271"/>
                    <a:pt x="3637" y="270"/>
                  </a:cubicBezTo>
                  <a:cubicBezTo>
                    <a:pt x="3372" y="267"/>
                    <a:pt x="3110" y="199"/>
                    <a:pt x="2902" y="39"/>
                  </a:cubicBezTo>
                  <a:cubicBezTo>
                    <a:pt x="2868" y="13"/>
                    <a:pt x="2828" y="0"/>
                    <a:pt x="2788" y="0"/>
                  </a:cubicBezTo>
                  <a:close/>
                </a:path>
              </a:pathLst>
            </a:custGeom>
            <a:solidFill>
              <a:srgbClr val="FFDD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1"/>
            <p:cNvSpPr/>
            <p:nvPr/>
          </p:nvSpPr>
          <p:spPr>
            <a:xfrm>
              <a:off x="6360929" y="4084849"/>
              <a:ext cx="69752" cy="84881"/>
            </a:xfrm>
            <a:custGeom>
              <a:rect b="b" l="l" r="r" t="t"/>
              <a:pathLst>
                <a:path extrusionOk="0" h="3097" w="2545">
                  <a:moveTo>
                    <a:pt x="693" y="0"/>
                  </a:moveTo>
                  <a:cubicBezTo>
                    <a:pt x="466" y="0"/>
                    <a:pt x="249" y="140"/>
                    <a:pt x="162" y="370"/>
                  </a:cubicBezTo>
                  <a:cubicBezTo>
                    <a:pt x="29" y="726"/>
                    <a:pt x="0" y="1111"/>
                    <a:pt x="84" y="1499"/>
                  </a:cubicBezTo>
                  <a:cubicBezTo>
                    <a:pt x="298" y="2451"/>
                    <a:pt x="1168" y="3096"/>
                    <a:pt x="2124" y="3096"/>
                  </a:cubicBezTo>
                  <a:cubicBezTo>
                    <a:pt x="2263" y="3096"/>
                    <a:pt x="2404" y="3083"/>
                    <a:pt x="2544" y="3054"/>
                  </a:cubicBezTo>
                  <a:cubicBezTo>
                    <a:pt x="1283" y="2799"/>
                    <a:pt x="575" y="1521"/>
                    <a:pt x="1002" y="370"/>
                  </a:cubicBezTo>
                  <a:cubicBezTo>
                    <a:pt x="1035" y="286"/>
                    <a:pt x="1082" y="216"/>
                    <a:pt x="1141" y="159"/>
                  </a:cubicBezTo>
                  <a:cubicBezTo>
                    <a:pt x="1082" y="130"/>
                    <a:pt x="1067" y="121"/>
                    <a:pt x="950" y="63"/>
                  </a:cubicBezTo>
                  <a:cubicBezTo>
                    <a:pt x="867" y="20"/>
                    <a:pt x="780" y="0"/>
                    <a:pt x="693" y="0"/>
                  </a:cubicBezTo>
                  <a:close/>
                </a:path>
              </a:pathLst>
            </a:custGeom>
            <a:solidFill>
              <a:srgbClr val="FFC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1"/>
            <p:cNvSpPr/>
            <p:nvPr/>
          </p:nvSpPr>
          <p:spPr>
            <a:xfrm>
              <a:off x="6243433" y="3947263"/>
              <a:ext cx="346212" cy="208434"/>
            </a:xfrm>
            <a:custGeom>
              <a:rect b="b" l="l" r="r" t="t"/>
              <a:pathLst>
                <a:path extrusionOk="0" h="7605" w="12632">
                  <a:moveTo>
                    <a:pt x="6411" y="370"/>
                  </a:moveTo>
                  <a:cubicBezTo>
                    <a:pt x="6724" y="370"/>
                    <a:pt x="6978" y="625"/>
                    <a:pt x="6978" y="937"/>
                  </a:cubicBezTo>
                  <a:cubicBezTo>
                    <a:pt x="6978" y="1250"/>
                    <a:pt x="6724" y="1504"/>
                    <a:pt x="6411" y="1504"/>
                  </a:cubicBezTo>
                  <a:cubicBezTo>
                    <a:pt x="6100" y="1504"/>
                    <a:pt x="5846" y="1250"/>
                    <a:pt x="5846" y="937"/>
                  </a:cubicBezTo>
                  <a:cubicBezTo>
                    <a:pt x="5846" y="625"/>
                    <a:pt x="6100" y="370"/>
                    <a:pt x="6411" y="370"/>
                  </a:cubicBezTo>
                  <a:close/>
                  <a:moveTo>
                    <a:pt x="11195" y="559"/>
                  </a:moveTo>
                  <a:cubicBezTo>
                    <a:pt x="11780" y="559"/>
                    <a:pt x="12256" y="1034"/>
                    <a:pt x="12256" y="1619"/>
                  </a:cubicBezTo>
                  <a:cubicBezTo>
                    <a:pt x="12256" y="2204"/>
                    <a:pt x="11779" y="2680"/>
                    <a:pt x="11195" y="2680"/>
                  </a:cubicBezTo>
                  <a:cubicBezTo>
                    <a:pt x="10618" y="2680"/>
                    <a:pt x="10135" y="2214"/>
                    <a:pt x="10135" y="1619"/>
                  </a:cubicBezTo>
                  <a:cubicBezTo>
                    <a:pt x="10135" y="1036"/>
                    <a:pt x="10612" y="559"/>
                    <a:pt x="11195" y="559"/>
                  </a:cubicBezTo>
                  <a:close/>
                  <a:moveTo>
                    <a:pt x="1625" y="562"/>
                  </a:moveTo>
                  <a:cubicBezTo>
                    <a:pt x="2211" y="562"/>
                    <a:pt x="2685" y="1037"/>
                    <a:pt x="2685" y="1621"/>
                  </a:cubicBezTo>
                  <a:cubicBezTo>
                    <a:pt x="2685" y="2209"/>
                    <a:pt x="2211" y="2681"/>
                    <a:pt x="1625" y="2681"/>
                  </a:cubicBezTo>
                  <a:cubicBezTo>
                    <a:pt x="1042" y="2681"/>
                    <a:pt x="566" y="2207"/>
                    <a:pt x="566" y="1621"/>
                  </a:cubicBezTo>
                  <a:cubicBezTo>
                    <a:pt x="566" y="1036"/>
                    <a:pt x="1040" y="562"/>
                    <a:pt x="1625" y="562"/>
                  </a:cubicBezTo>
                  <a:close/>
                  <a:moveTo>
                    <a:pt x="943" y="5838"/>
                  </a:moveTo>
                  <a:cubicBezTo>
                    <a:pt x="1256" y="5838"/>
                    <a:pt x="1510" y="6093"/>
                    <a:pt x="1510" y="6405"/>
                  </a:cubicBezTo>
                  <a:cubicBezTo>
                    <a:pt x="1510" y="6718"/>
                    <a:pt x="1256" y="6972"/>
                    <a:pt x="943" y="6972"/>
                  </a:cubicBezTo>
                  <a:cubicBezTo>
                    <a:pt x="630" y="6972"/>
                    <a:pt x="376" y="6718"/>
                    <a:pt x="376" y="6405"/>
                  </a:cubicBezTo>
                  <a:cubicBezTo>
                    <a:pt x="376" y="6093"/>
                    <a:pt x="630" y="5838"/>
                    <a:pt x="943" y="5838"/>
                  </a:cubicBezTo>
                  <a:close/>
                  <a:moveTo>
                    <a:pt x="6411" y="1"/>
                  </a:moveTo>
                  <a:cubicBezTo>
                    <a:pt x="5892" y="1"/>
                    <a:pt x="5469" y="423"/>
                    <a:pt x="5469" y="942"/>
                  </a:cubicBezTo>
                  <a:cubicBezTo>
                    <a:pt x="5469" y="1396"/>
                    <a:pt x="5795" y="1778"/>
                    <a:pt x="6223" y="1866"/>
                  </a:cubicBezTo>
                  <a:lnTo>
                    <a:pt x="6223" y="2457"/>
                  </a:lnTo>
                  <a:cubicBezTo>
                    <a:pt x="5273" y="2502"/>
                    <a:pt x="4410" y="2883"/>
                    <a:pt x="3749" y="3483"/>
                  </a:cubicBezTo>
                  <a:lnTo>
                    <a:pt x="2766" y="2500"/>
                  </a:lnTo>
                  <a:cubicBezTo>
                    <a:pt x="2958" y="2249"/>
                    <a:pt x="3064" y="1947"/>
                    <a:pt x="3064" y="1625"/>
                  </a:cubicBezTo>
                  <a:cubicBezTo>
                    <a:pt x="3064" y="833"/>
                    <a:pt x="2418" y="189"/>
                    <a:pt x="1628" y="189"/>
                  </a:cubicBezTo>
                  <a:cubicBezTo>
                    <a:pt x="835" y="189"/>
                    <a:pt x="192" y="834"/>
                    <a:pt x="192" y="1625"/>
                  </a:cubicBezTo>
                  <a:cubicBezTo>
                    <a:pt x="192" y="2415"/>
                    <a:pt x="837" y="3061"/>
                    <a:pt x="1628" y="3061"/>
                  </a:cubicBezTo>
                  <a:cubicBezTo>
                    <a:pt x="1947" y="3061"/>
                    <a:pt x="2252" y="2956"/>
                    <a:pt x="2503" y="2763"/>
                  </a:cubicBezTo>
                  <a:lnTo>
                    <a:pt x="3486" y="3746"/>
                  </a:lnTo>
                  <a:cubicBezTo>
                    <a:pt x="2881" y="4406"/>
                    <a:pt x="2503" y="5269"/>
                    <a:pt x="2458" y="6218"/>
                  </a:cubicBezTo>
                  <a:lnTo>
                    <a:pt x="1867" y="6218"/>
                  </a:lnTo>
                  <a:cubicBezTo>
                    <a:pt x="1779" y="5789"/>
                    <a:pt x="1399" y="5464"/>
                    <a:pt x="943" y="5464"/>
                  </a:cubicBezTo>
                  <a:cubicBezTo>
                    <a:pt x="424" y="5464"/>
                    <a:pt x="1" y="5888"/>
                    <a:pt x="1" y="6407"/>
                  </a:cubicBezTo>
                  <a:cubicBezTo>
                    <a:pt x="1" y="6927"/>
                    <a:pt x="424" y="7349"/>
                    <a:pt x="943" y="7349"/>
                  </a:cubicBezTo>
                  <a:cubicBezTo>
                    <a:pt x="1398" y="7349"/>
                    <a:pt x="1779" y="7024"/>
                    <a:pt x="1867" y="6595"/>
                  </a:cubicBezTo>
                  <a:lnTo>
                    <a:pt x="2458" y="6595"/>
                  </a:lnTo>
                  <a:cubicBezTo>
                    <a:pt x="2470" y="6891"/>
                    <a:pt x="2518" y="7184"/>
                    <a:pt x="2596" y="7467"/>
                  </a:cubicBezTo>
                  <a:cubicBezTo>
                    <a:pt x="2618" y="7549"/>
                    <a:pt x="2694" y="7605"/>
                    <a:pt x="2777" y="7605"/>
                  </a:cubicBezTo>
                  <a:cubicBezTo>
                    <a:pt x="2901" y="7605"/>
                    <a:pt x="2992" y="7488"/>
                    <a:pt x="2959" y="7368"/>
                  </a:cubicBezTo>
                  <a:cubicBezTo>
                    <a:pt x="2326" y="5085"/>
                    <a:pt x="4051" y="2828"/>
                    <a:pt x="6411" y="2828"/>
                  </a:cubicBezTo>
                  <a:cubicBezTo>
                    <a:pt x="7657" y="2828"/>
                    <a:pt x="8779" y="3463"/>
                    <a:pt x="9429" y="4477"/>
                  </a:cubicBezTo>
                  <a:cubicBezTo>
                    <a:pt x="9464" y="4534"/>
                    <a:pt x="9525" y="4564"/>
                    <a:pt x="9587" y="4564"/>
                  </a:cubicBezTo>
                  <a:cubicBezTo>
                    <a:pt x="9622" y="4564"/>
                    <a:pt x="9658" y="4554"/>
                    <a:pt x="9689" y="4534"/>
                  </a:cubicBezTo>
                  <a:cubicBezTo>
                    <a:pt x="9776" y="4477"/>
                    <a:pt x="9802" y="4362"/>
                    <a:pt x="9745" y="4274"/>
                  </a:cubicBezTo>
                  <a:cubicBezTo>
                    <a:pt x="9624" y="4085"/>
                    <a:pt x="9487" y="3908"/>
                    <a:pt x="9339" y="3744"/>
                  </a:cubicBezTo>
                  <a:lnTo>
                    <a:pt x="10321" y="2763"/>
                  </a:lnTo>
                  <a:cubicBezTo>
                    <a:pt x="10572" y="2956"/>
                    <a:pt x="10874" y="3061"/>
                    <a:pt x="11195" y="3061"/>
                  </a:cubicBezTo>
                  <a:cubicBezTo>
                    <a:pt x="11988" y="3061"/>
                    <a:pt x="12631" y="2416"/>
                    <a:pt x="12631" y="1625"/>
                  </a:cubicBezTo>
                  <a:cubicBezTo>
                    <a:pt x="12631" y="834"/>
                    <a:pt x="11987" y="189"/>
                    <a:pt x="11195" y="189"/>
                  </a:cubicBezTo>
                  <a:cubicBezTo>
                    <a:pt x="10403" y="189"/>
                    <a:pt x="9760" y="834"/>
                    <a:pt x="9760" y="1625"/>
                  </a:cubicBezTo>
                  <a:cubicBezTo>
                    <a:pt x="9760" y="1945"/>
                    <a:pt x="9864" y="2249"/>
                    <a:pt x="10057" y="2500"/>
                  </a:cubicBezTo>
                  <a:lnTo>
                    <a:pt x="9076" y="3481"/>
                  </a:lnTo>
                  <a:cubicBezTo>
                    <a:pt x="8400" y="2867"/>
                    <a:pt x="7531" y="2500"/>
                    <a:pt x="6601" y="2457"/>
                  </a:cubicBezTo>
                  <a:lnTo>
                    <a:pt x="6601" y="1866"/>
                  </a:lnTo>
                  <a:cubicBezTo>
                    <a:pt x="7030" y="1778"/>
                    <a:pt x="7353" y="1398"/>
                    <a:pt x="7353" y="942"/>
                  </a:cubicBezTo>
                  <a:cubicBezTo>
                    <a:pt x="7353" y="423"/>
                    <a:pt x="6931" y="1"/>
                    <a:pt x="6411"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1"/>
            <p:cNvSpPr/>
            <p:nvPr/>
          </p:nvSpPr>
          <p:spPr>
            <a:xfrm>
              <a:off x="6334069" y="4040202"/>
              <a:ext cx="170228" cy="160142"/>
            </a:xfrm>
            <a:custGeom>
              <a:rect b="b" l="l" r="r" t="t"/>
              <a:pathLst>
                <a:path extrusionOk="0" h="5843" w="6211">
                  <a:moveTo>
                    <a:pt x="3101" y="374"/>
                  </a:moveTo>
                  <a:cubicBezTo>
                    <a:pt x="4637" y="376"/>
                    <a:pt x="5262" y="1164"/>
                    <a:pt x="5504" y="1931"/>
                  </a:cubicBezTo>
                  <a:cubicBezTo>
                    <a:pt x="5501" y="1931"/>
                    <a:pt x="5497" y="1931"/>
                    <a:pt x="5493" y="1931"/>
                  </a:cubicBezTo>
                  <a:cubicBezTo>
                    <a:pt x="5404" y="1931"/>
                    <a:pt x="5317" y="1948"/>
                    <a:pt x="5232" y="1981"/>
                  </a:cubicBezTo>
                  <a:cubicBezTo>
                    <a:pt x="5104" y="1777"/>
                    <a:pt x="4873" y="1643"/>
                    <a:pt x="4619" y="1640"/>
                  </a:cubicBezTo>
                  <a:cubicBezTo>
                    <a:pt x="4410" y="1638"/>
                    <a:pt x="4118" y="1590"/>
                    <a:pt x="3907" y="1368"/>
                  </a:cubicBezTo>
                  <a:cubicBezTo>
                    <a:pt x="3870" y="1329"/>
                    <a:pt x="3820" y="1308"/>
                    <a:pt x="3769" y="1308"/>
                  </a:cubicBezTo>
                  <a:cubicBezTo>
                    <a:pt x="3723" y="1308"/>
                    <a:pt x="3676" y="1326"/>
                    <a:pt x="3639" y="1362"/>
                  </a:cubicBezTo>
                  <a:cubicBezTo>
                    <a:pt x="3390" y="1604"/>
                    <a:pt x="3064" y="1732"/>
                    <a:pt x="2732" y="1732"/>
                  </a:cubicBezTo>
                  <a:cubicBezTo>
                    <a:pt x="2531" y="1732"/>
                    <a:pt x="2328" y="1685"/>
                    <a:pt x="2139" y="1587"/>
                  </a:cubicBezTo>
                  <a:lnTo>
                    <a:pt x="2017" y="1525"/>
                  </a:lnTo>
                  <a:cubicBezTo>
                    <a:pt x="1906" y="1467"/>
                    <a:pt x="1789" y="1441"/>
                    <a:pt x="1674" y="1441"/>
                  </a:cubicBezTo>
                  <a:cubicBezTo>
                    <a:pt x="1369" y="1441"/>
                    <a:pt x="1079" y="1627"/>
                    <a:pt x="965" y="1934"/>
                  </a:cubicBezTo>
                  <a:cubicBezTo>
                    <a:pt x="961" y="1946"/>
                    <a:pt x="956" y="1960"/>
                    <a:pt x="953" y="1972"/>
                  </a:cubicBezTo>
                  <a:cubicBezTo>
                    <a:pt x="873" y="1945"/>
                    <a:pt x="789" y="1931"/>
                    <a:pt x="706" y="1931"/>
                  </a:cubicBezTo>
                  <a:cubicBezTo>
                    <a:pt x="698" y="1931"/>
                    <a:pt x="689" y="1931"/>
                    <a:pt x="681" y="1931"/>
                  </a:cubicBezTo>
                  <a:cubicBezTo>
                    <a:pt x="932" y="1161"/>
                    <a:pt x="1567" y="376"/>
                    <a:pt x="3101" y="374"/>
                  </a:cubicBezTo>
                  <a:close/>
                  <a:moveTo>
                    <a:pt x="5492" y="2308"/>
                  </a:moveTo>
                  <a:cubicBezTo>
                    <a:pt x="5671" y="2308"/>
                    <a:pt x="5834" y="2452"/>
                    <a:pt x="5834" y="2649"/>
                  </a:cubicBezTo>
                  <a:cubicBezTo>
                    <a:pt x="5834" y="2847"/>
                    <a:pt x="5672" y="2993"/>
                    <a:pt x="5491" y="2993"/>
                  </a:cubicBezTo>
                  <a:cubicBezTo>
                    <a:pt x="5448" y="2993"/>
                    <a:pt x="5405" y="2985"/>
                    <a:pt x="5362" y="2968"/>
                  </a:cubicBezTo>
                  <a:cubicBezTo>
                    <a:pt x="5389" y="2760"/>
                    <a:pt x="5385" y="2549"/>
                    <a:pt x="5352" y="2338"/>
                  </a:cubicBezTo>
                  <a:cubicBezTo>
                    <a:pt x="5398" y="2317"/>
                    <a:pt x="5445" y="2308"/>
                    <a:pt x="5492" y="2308"/>
                  </a:cubicBezTo>
                  <a:close/>
                  <a:moveTo>
                    <a:pt x="718" y="2309"/>
                  </a:moveTo>
                  <a:cubicBezTo>
                    <a:pt x="764" y="2309"/>
                    <a:pt x="811" y="2319"/>
                    <a:pt x="858" y="2340"/>
                  </a:cubicBezTo>
                  <a:cubicBezTo>
                    <a:pt x="822" y="2551"/>
                    <a:pt x="817" y="2761"/>
                    <a:pt x="844" y="2971"/>
                  </a:cubicBezTo>
                  <a:cubicBezTo>
                    <a:pt x="803" y="2987"/>
                    <a:pt x="761" y="2994"/>
                    <a:pt x="720" y="2994"/>
                  </a:cubicBezTo>
                  <a:cubicBezTo>
                    <a:pt x="538" y="2994"/>
                    <a:pt x="375" y="2848"/>
                    <a:pt x="375" y="2652"/>
                  </a:cubicBezTo>
                  <a:cubicBezTo>
                    <a:pt x="375" y="2456"/>
                    <a:pt x="537" y="2309"/>
                    <a:pt x="718" y="2309"/>
                  </a:cubicBezTo>
                  <a:close/>
                  <a:moveTo>
                    <a:pt x="3768" y="1747"/>
                  </a:moveTo>
                  <a:cubicBezTo>
                    <a:pt x="4046" y="1961"/>
                    <a:pt x="4374" y="2014"/>
                    <a:pt x="4615" y="2017"/>
                  </a:cubicBezTo>
                  <a:cubicBezTo>
                    <a:pt x="4769" y="2018"/>
                    <a:pt x="4920" y="2115"/>
                    <a:pt x="4959" y="2293"/>
                  </a:cubicBezTo>
                  <a:cubicBezTo>
                    <a:pt x="5011" y="2540"/>
                    <a:pt x="5020" y="2767"/>
                    <a:pt x="4974" y="3016"/>
                  </a:cubicBezTo>
                  <a:cubicBezTo>
                    <a:pt x="4972" y="3023"/>
                    <a:pt x="4971" y="3031"/>
                    <a:pt x="4971" y="3038"/>
                  </a:cubicBezTo>
                  <a:cubicBezTo>
                    <a:pt x="4914" y="3321"/>
                    <a:pt x="4793" y="3588"/>
                    <a:pt x="4606" y="3820"/>
                  </a:cubicBezTo>
                  <a:cubicBezTo>
                    <a:pt x="4233" y="4287"/>
                    <a:pt x="3678" y="4537"/>
                    <a:pt x="3104" y="4537"/>
                  </a:cubicBezTo>
                  <a:cubicBezTo>
                    <a:pt x="1801" y="4537"/>
                    <a:pt x="867" y="3277"/>
                    <a:pt x="1317" y="2064"/>
                  </a:cubicBezTo>
                  <a:cubicBezTo>
                    <a:pt x="1374" y="1915"/>
                    <a:pt x="1516" y="1816"/>
                    <a:pt x="1673" y="1816"/>
                  </a:cubicBezTo>
                  <a:cubicBezTo>
                    <a:pt x="1803" y="1816"/>
                    <a:pt x="1873" y="1879"/>
                    <a:pt x="1967" y="1921"/>
                  </a:cubicBezTo>
                  <a:cubicBezTo>
                    <a:pt x="2211" y="2046"/>
                    <a:pt x="2474" y="2107"/>
                    <a:pt x="2735" y="2107"/>
                  </a:cubicBezTo>
                  <a:cubicBezTo>
                    <a:pt x="3104" y="2107"/>
                    <a:pt x="3469" y="1984"/>
                    <a:pt x="3768" y="1747"/>
                  </a:cubicBezTo>
                  <a:close/>
                  <a:moveTo>
                    <a:pt x="3891" y="4772"/>
                  </a:moveTo>
                  <a:cubicBezTo>
                    <a:pt x="4099" y="4957"/>
                    <a:pt x="4232" y="5199"/>
                    <a:pt x="4274" y="5467"/>
                  </a:cubicBezTo>
                  <a:lnTo>
                    <a:pt x="1934" y="5467"/>
                  </a:lnTo>
                  <a:cubicBezTo>
                    <a:pt x="1976" y="5199"/>
                    <a:pt x="2109" y="4955"/>
                    <a:pt x="2313" y="4772"/>
                  </a:cubicBezTo>
                  <a:cubicBezTo>
                    <a:pt x="2569" y="4864"/>
                    <a:pt x="2837" y="4910"/>
                    <a:pt x="3104" y="4910"/>
                  </a:cubicBezTo>
                  <a:cubicBezTo>
                    <a:pt x="3372" y="4910"/>
                    <a:pt x="3639" y="4864"/>
                    <a:pt x="3891" y="4772"/>
                  </a:cubicBezTo>
                  <a:close/>
                  <a:moveTo>
                    <a:pt x="3103" y="1"/>
                  </a:moveTo>
                  <a:cubicBezTo>
                    <a:pt x="2183" y="1"/>
                    <a:pt x="1457" y="264"/>
                    <a:pt x="946" y="783"/>
                  </a:cubicBezTo>
                  <a:cubicBezTo>
                    <a:pt x="523" y="1209"/>
                    <a:pt x="333" y="1729"/>
                    <a:pt x="244" y="2114"/>
                  </a:cubicBezTo>
                  <a:cubicBezTo>
                    <a:pt x="90" y="2248"/>
                    <a:pt x="1" y="2444"/>
                    <a:pt x="1" y="2652"/>
                  </a:cubicBezTo>
                  <a:cubicBezTo>
                    <a:pt x="1" y="3054"/>
                    <a:pt x="331" y="3369"/>
                    <a:pt x="715" y="3369"/>
                  </a:cubicBezTo>
                  <a:cubicBezTo>
                    <a:pt x="784" y="3369"/>
                    <a:pt x="855" y="3359"/>
                    <a:pt x="926" y="3337"/>
                  </a:cubicBezTo>
                  <a:cubicBezTo>
                    <a:pt x="1089" y="3852"/>
                    <a:pt x="1445" y="4314"/>
                    <a:pt x="1952" y="4605"/>
                  </a:cubicBezTo>
                  <a:cubicBezTo>
                    <a:pt x="1691" y="4890"/>
                    <a:pt x="1546" y="5259"/>
                    <a:pt x="1546" y="5655"/>
                  </a:cubicBezTo>
                  <a:cubicBezTo>
                    <a:pt x="1546" y="5760"/>
                    <a:pt x="1629" y="5842"/>
                    <a:pt x="1733" y="5842"/>
                  </a:cubicBezTo>
                  <a:lnTo>
                    <a:pt x="4475" y="5842"/>
                  </a:lnTo>
                  <a:cubicBezTo>
                    <a:pt x="4577" y="5842"/>
                    <a:pt x="4662" y="5759"/>
                    <a:pt x="4662" y="5655"/>
                  </a:cubicBezTo>
                  <a:cubicBezTo>
                    <a:pt x="4662" y="5262"/>
                    <a:pt x="4516" y="4891"/>
                    <a:pt x="4256" y="4607"/>
                  </a:cubicBezTo>
                  <a:cubicBezTo>
                    <a:pt x="4733" y="4332"/>
                    <a:pt x="5111" y="3886"/>
                    <a:pt x="5283" y="3337"/>
                  </a:cubicBezTo>
                  <a:cubicBezTo>
                    <a:pt x="5354" y="3359"/>
                    <a:pt x="5425" y="3369"/>
                    <a:pt x="5494" y="3369"/>
                  </a:cubicBezTo>
                  <a:cubicBezTo>
                    <a:pt x="5879" y="3369"/>
                    <a:pt x="6210" y="3055"/>
                    <a:pt x="6210" y="2652"/>
                  </a:cubicBezTo>
                  <a:cubicBezTo>
                    <a:pt x="6210" y="2429"/>
                    <a:pt x="6109" y="2223"/>
                    <a:pt x="5937" y="2088"/>
                  </a:cubicBezTo>
                  <a:cubicBezTo>
                    <a:pt x="5754" y="1276"/>
                    <a:pt x="5138" y="2"/>
                    <a:pt x="3103"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1"/>
            <p:cNvSpPr/>
            <p:nvPr/>
          </p:nvSpPr>
          <p:spPr>
            <a:xfrm>
              <a:off x="6401903" y="4128071"/>
              <a:ext cx="34259" cy="15869"/>
            </a:xfrm>
            <a:custGeom>
              <a:rect b="b" l="l" r="r" t="t"/>
              <a:pathLst>
                <a:path extrusionOk="0" h="579" w="1250">
                  <a:moveTo>
                    <a:pt x="211" y="0"/>
                  </a:moveTo>
                  <a:cubicBezTo>
                    <a:pt x="167" y="0"/>
                    <a:pt x="123" y="15"/>
                    <a:pt x="88" y="46"/>
                  </a:cubicBezTo>
                  <a:cubicBezTo>
                    <a:pt x="8" y="113"/>
                    <a:pt x="1" y="233"/>
                    <a:pt x="68" y="311"/>
                  </a:cubicBezTo>
                  <a:cubicBezTo>
                    <a:pt x="209" y="472"/>
                    <a:pt x="411" y="563"/>
                    <a:pt x="623" y="563"/>
                  </a:cubicBezTo>
                  <a:cubicBezTo>
                    <a:pt x="629" y="562"/>
                    <a:pt x="946" y="578"/>
                    <a:pt x="1179" y="311"/>
                  </a:cubicBezTo>
                  <a:cubicBezTo>
                    <a:pt x="1250" y="233"/>
                    <a:pt x="1242" y="113"/>
                    <a:pt x="1164" y="46"/>
                  </a:cubicBezTo>
                  <a:cubicBezTo>
                    <a:pt x="1128" y="15"/>
                    <a:pt x="1084" y="0"/>
                    <a:pt x="1041" y="0"/>
                  </a:cubicBezTo>
                  <a:cubicBezTo>
                    <a:pt x="988" y="0"/>
                    <a:pt x="936" y="22"/>
                    <a:pt x="898" y="64"/>
                  </a:cubicBezTo>
                  <a:cubicBezTo>
                    <a:pt x="800" y="177"/>
                    <a:pt x="673" y="189"/>
                    <a:pt x="636" y="189"/>
                  </a:cubicBezTo>
                  <a:cubicBezTo>
                    <a:pt x="629" y="189"/>
                    <a:pt x="626" y="188"/>
                    <a:pt x="626" y="188"/>
                  </a:cubicBezTo>
                  <a:cubicBezTo>
                    <a:pt x="521" y="188"/>
                    <a:pt x="423" y="143"/>
                    <a:pt x="352" y="64"/>
                  </a:cubicBezTo>
                  <a:cubicBezTo>
                    <a:pt x="316" y="22"/>
                    <a:pt x="264" y="0"/>
                    <a:pt x="211" y="0"/>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1"/>
            <p:cNvSpPr/>
            <p:nvPr/>
          </p:nvSpPr>
          <p:spPr>
            <a:xfrm>
              <a:off x="6248613" y="4083561"/>
              <a:ext cx="346266" cy="214957"/>
            </a:xfrm>
            <a:custGeom>
              <a:rect b="b" l="l" r="r" t="t"/>
              <a:pathLst>
                <a:path extrusionOk="0" h="7843" w="12634">
                  <a:moveTo>
                    <a:pt x="11691" y="865"/>
                  </a:moveTo>
                  <a:cubicBezTo>
                    <a:pt x="12003" y="865"/>
                    <a:pt x="12257" y="1120"/>
                    <a:pt x="12257" y="1432"/>
                  </a:cubicBezTo>
                  <a:cubicBezTo>
                    <a:pt x="12257" y="1745"/>
                    <a:pt x="12003" y="1999"/>
                    <a:pt x="11691" y="1999"/>
                  </a:cubicBezTo>
                  <a:cubicBezTo>
                    <a:pt x="11379" y="1999"/>
                    <a:pt x="11125" y="1745"/>
                    <a:pt x="11125" y="1432"/>
                  </a:cubicBezTo>
                  <a:cubicBezTo>
                    <a:pt x="11125" y="1120"/>
                    <a:pt x="11379" y="865"/>
                    <a:pt x="11691" y="865"/>
                  </a:cubicBezTo>
                  <a:close/>
                  <a:moveTo>
                    <a:pt x="1436" y="5158"/>
                  </a:moveTo>
                  <a:cubicBezTo>
                    <a:pt x="2024" y="5158"/>
                    <a:pt x="2496" y="5633"/>
                    <a:pt x="2496" y="6218"/>
                  </a:cubicBezTo>
                  <a:cubicBezTo>
                    <a:pt x="2498" y="6803"/>
                    <a:pt x="2022" y="7278"/>
                    <a:pt x="1436" y="7278"/>
                  </a:cubicBezTo>
                  <a:cubicBezTo>
                    <a:pt x="851" y="7278"/>
                    <a:pt x="376" y="6803"/>
                    <a:pt x="376" y="6218"/>
                  </a:cubicBezTo>
                  <a:cubicBezTo>
                    <a:pt x="376" y="5633"/>
                    <a:pt x="853" y="5158"/>
                    <a:pt x="1436" y="5158"/>
                  </a:cubicBezTo>
                  <a:close/>
                  <a:moveTo>
                    <a:pt x="11006" y="5158"/>
                  </a:moveTo>
                  <a:cubicBezTo>
                    <a:pt x="11591" y="5158"/>
                    <a:pt x="12067" y="5633"/>
                    <a:pt x="12067" y="6218"/>
                  </a:cubicBezTo>
                  <a:cubicBezTo>
                    <a:pt x="12068" y="6803"/>
                    <a:pt x="11591" y="7278"/>
                    <a:pt x="11006" y="7278"/>
                  </a:cubicBezTo>
                  <a:cubicBezTo>
                    <a:pt x="10422" y="7278"/>
                    <a:pt x="9946" y="6803"/>
                    <a:pt x="9946" y="6218"/>
                  </a:cubicBezTo>
                  <a:cubicBezTo>
                    <a:pt x="9946" y="5632"/>
                    <a:pt x="10422" y="5158"/>
                    <a:pt x="11006" y="5158"/>
                  </a:cubicBezTo>
                  <a:close/>
                  <a:moveTo>
                    <a:pt x="6222" y="6335"/>
                  </a:moveTo>
                  <a:cubicBezTo>
                    <a:pt x="6535" y="6335"/>
                    <a:pt x="6789" y="6589"/>
                    <a:pt x="6789" y="6900"/>
                  </a:cubicBezTo>
                  <a:cubicBezTo>
                    <a:pt x="6789" y="7213"/>
                    <a:pt x="6535" y="7467"/>
                    <a:pt x="6222" y="7467"/>
                  </a:cubicBezTo>
                  <a:cubicBezTo>
                    <a:pt x="5911" y="7467"/>
                    <a:pt x="5657" y="7213"/>
                    <a:pt x="5657" y="6900"/>
                  </a:cubicBezTo>
                  <a:cubicBezTo>
                    <a:pt x="5657" y="6589"/>
                    <a:pt x="5911" y="6335"/>
                    <a:pt x="6222" y="6335"/>
                  </a:cubicBezTo>
                  <a:close/>
                  <a:moveTo>
                    <a:pt x="9785" y="1"/>
                  </a:moveTo>
                  <a:cubicBezTo>
                    <a:pt x="9654" y="1"/>
                    <a:pt x="9563" y="130"/>
                    <a:pt x="9607" y="251"/>
                  </a:cubicBezTo>
                  <a:cubicBezTo>
                    <a:pt x="10422" y="2578"/>
                    <a:pt x="8687" y="5016"/>
                    <a:pt x="6222" y="5016"/>
                  </a:cubicBezTo>
                  <a:cubicBezTo>
                    <a:pt x="4880" y="5016"/>
                    <a:pt x="3700" y="4278"/>
                    <a:pt x="3086" y="3164"/>
                  </a:cubicBezTo>
                  <a:cubicBezTo>
                    <a:pt x="3051" y="3101"/>
                    <a:pt x="2988" y="3067"/>
                    <a:pt x="2922" y="3067"/>
                  </a:cubicBezTo>
                  <a:cubicBezTo>
                    <a:pt x="2891" y="3067"/>
                    <a:pt x="2859" y="3074"/>
                    <a:pt x="2830" y="3091"/>
                  </a:cubicBezTo>
                  <a:cubicBezTo>
                    <a:pt x="2737" y="3142"/>
                    <a:pt x="2706" y="3255"/>
                    <a:pt x="2757" y="3345"/>
                  </a:cubicBezTo>
                  <a:cubicBezTo>
                    <a:pt x="2906" y="3614"/>
                    <a:pt x="3086" y="3867"/>
                    <a:pt x="3295" y="4094"/>
                  </a:cubicBezTo>
                  <a:lnTo>
                    <a:pt x="2311" y="5078"/>
                  </a:lnTo>
                  <a:cubicBezTo>
                    <a:pt x="2061" y="4886"/>
                    <a:pt x="1758" y="4781"/>
                    <a:pt x="1436" y="4781"/>
                  </a:cubicBezTo>
                  <a:cubicBezTo>
                    <a:pt x="643" y="4781"/>
                    <a:pt x="0" y="5425"/>
                    <a:pt x="0" y="6217"/>
                  </a:cubicBezTo>
                  <a:cubicBezTo>
                    <a:pt x="0" y="7009"/>
                    <a:pt x="646" y="7652"/>
                    <a:pt x="1436" y="7652"/>
                  </a:cubicBezTo>
                  <a:cubicBezTo>
                    <a:pt x="2229" y="7652"/>
                    <a:pt x="2872" y="7008"/>
                    <a:pt x="2872" y="6217"/>
                  </a:cubicBezTo>
                  <a:cubicBezTo>
                    <a:pt x="2872" y="5897"/>
                    <a:pt x="2767" y="5591"/>
                    <a:pt x="2576" y="5342"/>
                  </a:cubicBezTo>
                  <a:lnTo>
                    <a:pt x="3557" y="4361"/>
                  </a:lnTo>
                  <a:cubicBezTo>
                    <a:pt x="4240" y="4983"/>
                    <a:pt x="5108" y="5343"/>
                    <a:pt x="6032" y="5387"/>
                  </a:cubicBezTo>
                  <a:lnTo>
                    <a:pt x="6032" y="5977"/>
                  </a:lnTo>
                  <a:cubicBezTo>
                    <a:pt x="5601" y="6066"/>
                    <a:pt x="5278" y="6444"/>
                    <a:pt x="5278" y="6900"/>
                  </a:cubicBezTo>
                  <a:cubicBezTo>
                    <a:pt x="5278" y="7421"/>
                    <a:pt x="5702" y="7842"/>
                    <a:pt x="6221" y="7842"/>
                  </a:cubicBezTo>
                  <a:cubicBezTo>
                    <a:pt x="6741" y="7842"/>
                    <a:pt x="7163" y="7421"/>
                    <a:pt x="7163" y="6900"/>
                  </a:cubicBezTo>
                  <a:cubicBezTo>
                    <a:pt x="7163" y="6447"/>
                    <a:pt x="6838" y="6066"/>
                    <a:pt x="6409" y="5977"/>
                  </a:cubicBezTo>
                  <a:lnTo>
                    <a:pt x="6409" y="5387"/>
                  </a:lnTo>
                  <a:cubicBezTo>
                    <a:pt x="7335" y="5343"/>
                    <a:pt x="8201" y="4984"/>
                    <a:pt x="8884" y="4361"/>
                  </a:cubicBezTo>
                  <a:lnTo>
                    <a:pt x="9867" y="5342"/>
                  </a:lnTo>
                  <a:cubicBezTo>
                    <a:pt x="9674" y="5591"/>
                    <a:pt x="9569" y="5895"/>
                    <a:pt x="9569" y="6217"/>
                  </a:cubicBezTo>
                  <a:cubicBezTo>
                    <a:pt x="9569" y="7009"/>
                    <a:pt x="10214" y="7652"/>
                    <a:pt x="11005" y="7652"/>
                  </a:cubicBezTo>
                  <a:cubicBezTo>
                    <a:pt x="11798" y="7652"/>
                    <a:pt x="12441" y="7008"/>
                    <a:pt x="12441" y="6217"/>
                  </a:cubicBezTo>
                  <a:cubicBezTo>
                    <a:pt x="12441" y="5425"/>
                    <a:pt x="11799" y="4781"/>
                    <a:pt x="11006" y="4781"/>
                  </a:cubicBezTo>
                  <a:cubicBezTo>
                    <a:pt x="10686" y="4781"/>
                    <a:pt x="10383" y="4886"/>
                    <a:pt x="10132" y="5078"/>
                  </a:cubicBezTo>
                  <a:lnTo>
                    <a:pt x="9150" y="4096"/>
                  </a:lnTo>
                  <a:cubicBezTo>
                    <a:pt x="9773" y="3412"/>
                    <a:pt x="10133" y="2545"/>
                    <a:pt x="10176" y="1621"/>
                  </a:cubicBezTo>
                  <a:lnTo>
                    <a:pt x="10767" y="1621"/>
                  </a:lnTo>
                  <a:cubicBezTo>
                    <a:pt x="10855" y="2051"/>
                    <a:pt x="11235" y="2374"/>
                    <a:pt x="11691" y="2374"/>
                  </a:cubicBezTo>
                  <a:cubicBezTo>
                    <a:pt x="12210" y="2374"/>
                    <a:pt x="12634" y="1953"/>
                    <a:pt x="12634" y="1432"/>
                  </a:cubicBezTo>
                  <a:cubicBezTo>
                    <a:pt x="12634" y="913"/>
                    <a:pt x="12210" y="490"/>
                    <a:pt x="11691" y="490"/>
                  </a:cubicBezTo>
                  <a:cubicBezTo>
                    <a:pt x="11237" y="490"/>
                    <a:pt x="10855" y="816"/>
                    <a:pt x="10767" y="1244"/>
                  </a:cubicBezTo>
                  <a:lnTo>
                    <a:pt x="10176" y="1244"/>
                  </a:lnTo>
                  <a:cubicBezTo>
                    <a:pt x="10158" y="864"/>
                    <a:pt x="10087" y="490"/>
                    <a:pt x="9964" y="132"/>
                  </a:cubicBezTo>
                  <a:cubicBezTo>
                    <a:pt x="9939" y="56"/>
                    <a:pt x="9868" y="1"/>
                    <a:pt x="9785"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52"/>
          <p:cNvSpPr txBox="1"/>
          <p:nvPr>
            <p:ph idx="2" type="title"/>
          </p:nvPr>
        </p:nvSpPr>
        <p:spPr>
          <a:xfrm>
            <a:off x="1497738" y="2284522"/>
            <a:ext cx="25707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Intuitiveness</a:t>
            </a:r>
            <a:endParaRPr/>
          </a:p>
        </p:txBody>
      </p:sp>
      <p:sp>
        <p:nvSpPr>
          <p:cNvPr id="2082" name="Google Shape;2082;p52"/>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Usability goals &amp; measurements</a:t>
            </a:r>
            <a:endParaRPr/>
          </a:p>
        </p:txBody>
      </p:sp>
      <p:sp>
        <p:nvSpPr>
          <p:cNvPr id="2083" name="Google Shape;2083;p52"/>
          <p:cNvSpPr txBox="1"/>
          <p:nvPr>
            <p:ph idx="3" type="title"/>
          </p:nvPr>
        </p:nvSpPr>
        <p:spPr>
          <a:xfrm>
            <a:off x="5030689" y="2284522"/>
            <a:ext cx="25707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effectiveness</a:t>
            </a:r>
            <a:endParaRPr/>
          </a:p>
        </p:txBody>
      </p:sp>
      <p:sp>
        <p:nvSpPr>
          <p:cNvPr id="2084" name="Google Shape;2084;p52"/>
          <p:cNvSpPr txBox="1"/>
          <p:nvPr>
            <p:ph idx="4" type="subTitle"/>
          </p:nvPr>
        </p:nvSpPr>
        <p:spPr>
          <a:xfrm>
            <a:off x="965238" y="2741725"/>
            <a:ext cx="3635700" cy="150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R</a:t>
            </a:r>
            <a:r>
              <a:rPr lang="en" u="sng"/>
              <a:t>ationale</a:t>
            </a:r>
            <a:endParaRPr u="sng"/>
          </a:p>
          <a:p>
            <a:pPr indent="0" lvl="0" marL="0" rtl="0" algn="ctr">
              <a:spcBef>
                <a:spcPts val="0"/>
              </a:spcBef>
              <a:spcAft>
                <a:spcPts val="0"/>
              </a:spcAft>
              <a:buNone/>
            </a:pPr>
            <a:r>
              <a:rPr lang="en"/>
              <a:t>The interface should feel obvious to navigate</a:t>
            </a:r>
            <a:endParaRPr/>
          </a:p>
          <a:p>
            <a:pPr indent="0" lvl="0" marL="0" rtl="0" algn="ctr">
              <a:spcBef>
                <a:spcPts val="0"/>
              </a:spcBef>
              <a:spcAft>
                <a:spcPts val="0"/>
              </a:spcAft>
              <a:buNone/>
            </a:pPr>
            <a:r>
              <a:rPr lang="en" u="sng"/>
              <a:t>Key measurement</a:t>
            </a:r>
            <a:endParaRPr u="sng"/>
          </a:p>
          <a:p>
            <a:pPr indent="0" lvl="0" marL="0" rtl="0" algn="ctr">
              <a:spcBef>
                <a:spcPts val="0"/>
              </a:spcBef>
              <a:spcAft>
                <a:spcPts val="0"/>
              </a:spcAft>
              <a:buNone/>
            </a:pPr>
            <a:r>
              <a:rPr lang="en"/>
              <a:t>Qualitative comments from unfamiliar users</a:t>
            </a:r>
            <a:endParaRPr/>
          </a:p>
          <a:p>
            <a:pPr indent="0" lvl="0" marL="0" rtl="0" algn="ctr">
              <a:spcBef>
                <a:spcPts val="0"/>
              </a:spcBef>
              <a:spcAft>
                <a:spcPts val="0"/>
              </a:spcAft>
              <a:buNone/>
            </a:pPr>
            <a:r>
              <a:rPr lang="en"/>
              <a:t>(target: “good heuristics”)</a:t>
            </a:r>
            <a:endParaRPr/>
          </a:p>
        </p:txBody>
      </p:sp>
      <p:sp>
        <p:nvSpPr>
          <p:cNvPr id="2085" name="Google Shape;2085;p52"/>
          <p:cNvSpPr txBox="1"/>
          <p:nvPr>
            <p:ph idx="4" type="subTitle"/>
          </p:nvPr>
        </p:nvSpPr>
        <p:spPr>
          <a:xfrm>
            <a:off x="4550213" y="2741725"/>
            <a:ext cx="3635700" cy="150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Rationale</a:t>
            </a:r>
            <a:endParaRPr u="sng"/>
          </a:p>
          <a:p>
            <a:pPr indent="0" lvl="0" marL="0" rtl="0" algn="ctr">
              <a:spcBef>
                <a:spcPts val="0"/>
              </a:spcBef>
              <a:spcAft>
                <a:spcPts val="0"/>
              </a:spcAft>
              <a:buNone/>
            </a:pPr>
            <a:r>
              <a:rPr lang="en"/>
              <a:t>Interface allows for near-instant reactions</a:t>
            </a:r>
            <a:endParaRPr/>
          </a:p>
          <a:p>
            <a:pPr indent="0" lvl="0" marL="0" rtl="0" algn="ctr">
              <a:spcBef>
                <a:spcPts val="0"/>
              </a:spcBef>
              <a:spcAft>
                <a:spcPts val="0"/>
              </a:spcAft>
              <a:buNone/>
            </a:pPr>
            <a:r>
              <a:rPr lang="en" u="sng"/>
              <a:t>Key measurement</a:t>
            </a:r>
            <a:endParaRPr u="sng"/>
          </a:p>
          <a:p>
            <a:pPr indent="0" lvl="0" marL="0" rtl="0" algn="ctr">
              <a:spcBef>
                <a:spcPts val="0"/>
              </a:spcBef>
              <a:spcAft>
                <a:spcPts val="0"/>
              </a:spcAft>
              <a:buNone/>
            </a:pPr>
            <a:r>
              <a:rPr lang="en"/>
              <a:t>Time taken to complete tasks </a:t>
            </a:r>
            <a:endParaRPr/>
          </a:p>
          <a:p>
            <a:pPr indent="0" lvl="0" marL="0" rtl="0" algn="ctr">
              <a:spcBef>
                <a:spcPts val="0"/>
              </a:spcBef>
              <a:spcAft>
                <a:spcPts val="0"/>
              </a:spcAft>
              <a:buNone/>
            </a:pPr>
            <a:r>
              <a:rPr lang="en"/>
              <a:t>(target: &lt;= 90 sec)</a:t>
            </a:r>
            <a:endParaRPr/>
          </a:p>
        </p:txBody>
      </p:sp>
      <p:grpSp>
        <p:nvGrpSpPr>
          <p:cNvPr id="2086" name="Google Shape;2086;p52"/>
          <p:cNvGrpSpPr/>
          <p:nvPr/>
        </p:nvGrpSpPr>
        <p:grpSpPr>
          <a:xfrm>
            <a:off x="2418404" y="1569747"/>
            <a:ext cx="729371" cy="640074"/>
            <a:chOff x="1535396" y="1646556"/>
            <a:chExt cx="466947" cy="413591"/>
          </a:xfrm>
        </p:grpSpPr>
        <p:sp>
          <p:nvSpPr>
            <p:cNvPr id="2087" name="Google Shape;2087;p52"/>
            <p:cNvSpPr/>
            <p:nvPr/>
          </p:nvSpPr>
          <p:spPr>
            <a:xfrm>
              <a:off x="1535396" y="1646556"/>
              <a:ext cx="466947" cy="413591"/>
            </a:xfrm>
            <a:custGeom>
              <a:rect b="b" l="l" r="r" t="t"/>
              <a:pathLst>
                <a:path extrusionOk="0" h="13387" w="15114">
                  <a:moveTo>
                    <a:pt x="10200" y="1"/>
                  </a:moveTo>
                  <a:cubicBezTo>
                    <a:pt x="9086" y="1"/>
                    <a:pt x="8181" y="907"/>
                    <a:pt x="8181" y="2020"/>
                  </a:cubicBezTo>
                  <a:lnTo>
                    <a:pt x="8181" y="2026"/>
                  </a:lnTo>
                  <a:lnTo>
                    <a:pt x="8181" y="2051"/>
                  </a:lnTo>
                  <a:lnTo>
                    <a:pt x="8189" y="2260"/>
                  </a:lnTo>
                  <a:lnTo>
                    <a:pt x="3386" y="2260"/>
                  </a:lnTo>
                  <a:cubicBezTo>
                    <a:pt x="3246" y="2260"/>
                    <a:pt x="3111" y="2289"/>
                    <a:pt x="2992" y="2341"/>
                  </a:cubicBezTo>
                  <a:cubicBezTo>
                    <a:pt x="2870" y="2289"/>
                    <a:pt x="2737" y="2260"/>
                    <a:pt x="2595" y="2260"/>
                  </a:cubicBezTo>
                  <a:lnTo>
                    <a:pt x="1008" y="2260"/>
                  </a:lnTo>
                  <a:cubicBezTo>
                    <a:pt x="452" y="2260"/>
                    <a:pt x="0" y="2714"/>
                    <a:pt x="0" y="3268"/>
                  </a:cubicBezTo>
                  <a:lnTo>
                    <a:pt x="0" y="12378"/>
                  </a:lnTo>
                  <a:cubicBezTo>
                    <a:pt x="0" y="12935"/>
                    <a:pt x="452" y="13386"/>
                    <a:pt x="1008" y="13386"/>
                  </a:cubicBezTo>
                  <a:lnTo>
                    <a:pt x="5917" y="13386"/>
                  </a:lnTo>
                  <a:cubicBezTo>
                    <a:pt x="6654" y="13386"/>
                    <a:pt x="7300" y="12981"/>
                    <a:pt x="7634" y="12369"/>
                  </a:cubicBezTo>
                  <a:lnTo>
                    <a:pt x="10657" y="12369"/>
                  </a:lnTo>
                  <a:cubicBezTo>
                    <a:pt x="10797" y="12369"/>
                    <a:pt x="10932" y="12341"/>
                    <a:pt x="11051" y="12288"/>
                  </a:cubicBezTo>
                  <a:cubicBezTo>
                    <a:pt x="11173" y="12341"/>
                    <a:pt x="11306" y="12369"/>
                    <a:pt x="11445" y="12369"/>
                  </a:cubicBezTo>
                  <a:lnTo>
                    <a:pt x="13093" y="12369"/>
                  </a:lnTo>
                  <a:cubicBezTo>
                    <a:pt x="14206" y="12369"/>
                    <a:pt x="15112" y="11463"/>
                    <a:pt x="15112" y="10350"/>
                  </a:cubicBezTo>
                  <a:cubicBezTo>
                    <a:pt x="15112" y="9988"/>
                    <a:pt x="15016" y="9641"/>
                    <a:pt x="14840" y="9339"/>
                  </a:cubicBezTo>
                  <a:cubicBezTo>
                    <a:pt x="15016" y="9036"/>
                    <a:pt x="15112" y="8689"/>
                    <a:pt x="15112" y="8328"/>
                  </a:cubicBezTo>
                  <a:cubicBezTo>
                    <a:pt x="15112" y="7965"/>
                    <a:pt x="15016" y="7619"/>
                    <a:pt x="14840" y="7316"/>
                  </a:cubicBezTo>
                  <a:cubicBezTo>
                    <a:pt x="15016" y="7013"/>
                    <a:pt x="15112" y="6665"/>
                    <a:pt x="15112" y="6305"/>
                  </a:cubicBezTo>
                  <a:cubicBezTo>
                    <a:pt x="15112" y="5943"/>
                    <a:pt x="15016" y="5596"/>
                    <a:pt x="14840" y="5294"/>
                  </a:cubicBezTo>
                  <a:cubicBezTo>
                    <a:pt x="15016" y="4990"/>
                    <a:pt x="15112" y="4643"/>
                    <a:pt x="15112" y="4282"/>
                  </a:cubicBezTo>
                  <a:cubicBezTo>
                    <a:pt x="15113" y="3168"/>
                    <a:pt x="14207" y="2260"/>
                    <a:pt x="13093" y="2260"/>
                  </a:cubicBezTo>
                  <a:lnTo>
                    <a:pt x="12219" y="2260"/>
                  </a:lnTo>
                  <a:lnTo>
                    <a:pt x="12219" y="2020"/>
                  </a:lnTo>
                  <a:cubicBezTo>
                    <a:pt x="12219" y="905"/>
                    <a:pt x="11313" y="1"/>
                    <a:pt x="10200" y="1"/>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2"/>
            <p:cNvSpPr/>
            <p:nvPr/>
          </p:nvSpPr>
          <p:spPr>
            <a:xfrm>
              <a:off x="1819197" y="1677699"/>
              <a:ext cx="62531" cy="91326"/>
            </a:xfrm>
            <a:custGeom>
              <a:rect b="b" l="l" r="r" t="t"/>
              <a:pathLst>
                <a:path extrusionOk="0" h="2956" w="2024">
                  <a:moveTo>
                    <a:pt x="1013" y="1"/>
                  </a:moveTo>
                  <a:cubicBezTo>
                    <a:pt x="454" y="1"/>
                    <a:pt x="0" y="452"/>
                    <a:pt x="0" y="1012"/>
                  </a:cubicBezTo>
                  <a:lnTo>
                    <a:pt x="63" y="2956"/>
                  </a:lnTo>
                  <a:lnTo>
                    <a:pt x="2024" y="2956"/>
                  </a:lnTo>
                  <a:lnTo>
                    <a:pt x="2024" y="1012"/>
                  </a:lnTo>
                  <a:cubicBezTo>
                    <a:pt x="2024" y="452"/>
                    <a:pt x="1571" y="1"/>
                    <a:pt x="1013" y="1"/>
                  </a:cubicBezTo>
                  <a:close/>
                </a:path>
              </a:pathLst>
            </a:custGeom>
            <a:solidFill>
              <a:srgbClr val="FFC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2"/>
            <p:cNvSpPr/>
            <p:nvPr/>
          </p:nvSpPr>
          <p:spPr>
            <a:xfrm>
              <a:off x="1708748" y="1747645"/>
              <a:ext cx="262391" cy="250126"/>
            </a:xfrm>
            <a:custGeom>
              <a:rect b="b" l="l" r="r" t="t"/>
              <a:pathLst>
                <a:path extrusionOk="0" h="8096" w="8493">
                  <a:moveTo>
                    <a:pt x="1253" y="1"/>
                  </a:moveTo>
                  <a:lnTo>
                    <a:pt x="1" y="4048"/>
                  </a:lnTo>
                  <a:lnTo>
                    <a:pt x="1253" y="8095"/>
                  </a:lnTo>
                  <a:lnTo>
                    <a:pt x="7482" y="8095"/>
                  </a:lnTo>
                  <a:lnTo>
                    <a:pt x="7482" y="8092"/>
                  </a:lnTo>
                  <a:cubicBezTo>
                    <a:pt x="8040" y="8092"/>
                    <a:pt x="8493" y="7639"/>
                    <a:pt x="8493" y="7080"/>
                  </a:cubicBezTo>
                  <a:cubicBezTo>
                    <a:pt x="8493" y="6522"/>
                    <a:pt x="8040" y="6069"/>
                    <a:pt x="7482" y="6069"/>
                  </a:cubicBezTo>
                  <a:cubicBezTo>
                    <a:pt x="8040" y="6069"/>
                    <a:pt x="8493" y="5617"/>
                    <a:pt x="8493" y="5058"/>
                  </a:cubicBezTo>
                  <a:cubicBezTo>
                    <a:pt x="8493" y="4498"/>
                    <a:pt x="8040" y="4047"/>
                    <a:pt x="7482" y="4047"/>
                  </a:cubicBezTo>
                  <a:cubicBezTo>
                    <a:pt x="8040" y="4047"/>
                    <a:pt x="8493" y="3593"/>
                    <a:pt x="8493" y="3034"/>
                  </a:cubicBezTo>
                  <a:cubicBezTo>
                    <a:pt x="8493" y="2476"/>
                    <a:pt x="8040" y="2023"/>
                    <a:pt x="7482" y="2023"/>
                  </a:cubicBezTo>
                  <a:cubicBezTo>
                    <a:pt x="8040" y="2023"/>
                    <a:pt x="8493" y="1571"/>
                    <a:pt x="8493" y="1012"/>
                  </a:cubicBezTo>
                  <a:cubicBezTo>
                    <a:pt x="8493" y="453"/>
                    <a:pt x="8040" y="1"/>
                    <a:pt x="7482" y="1"/>
                  </a:cubicBezTo>
                  <a:close/>
                </a:path>
              </a:pathLst>
            </a:custGeom>
            <a:solidFill>
              <a:srgbClr val="FFDD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2"/>
            <p:cNvSpPr/>
            <p:nvPr/>
          </p:nvSpPr>
          <p:spPr>
            <a:xfrm>
              <a:off x="1708748" y="1860350"/>
              <a:ext cx="262391" cy="137266"/>
            </a:xfrm>
            <a:custGeom>
              <a:rect b="b" l="l" r="r" t="t"/>
              <a:pathLst>
                <a:path extrusionOk="0" h="4443" w="8493">
                  <a:moveTo>
                    <a:pt x="123" y="1"/>
                  </a:moveTo>
                  <a:lnTo>
                    <a:pt x="1" y="396"/>
                  </a:lnTo>
                  <a:lnTo>
                    <a:pt x="1253" y="4443"/>
                  </a:lnTo>
                  <a:lnTo>
                    <a:pt x="7482" y="4443"/>
                  </a:lnTo>
                  <a:cubicBezTo>
                    <a:pt x="8040" y="4443"/>
                    <a:pt x="8493" y="3991"/>
                    <a:pt x="8493" y="3432"/>
                  </a:cubicBezTo>
                  <a:cubicBezTo>
                    <a:pt x="8493" y="3291"/>
                    <a:pt x="8464" y="3158"/>
                    <a:pt x="8412" y="3037"/>
                  </a:cubicBezTo>
                  <a:cubicBezTo>
                    <a:pt x="8260" y="3399"/>
                    <a:pt x="7901" y="3653"/>
                    <a:pt x="7482" y="3653"/>
                  </a:cubicBezTo>
                  <a:lnTo>
                    <a:pt x="1253" y="3653"/>
                  </a:lnTo>
                  <a:lnTo>
                    <a:pt x="123" y="1"/>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2"/>
            <p:cNvSpPr/>
            <p:nvPr/>
          </p:nvSpPr>
          <p:spPr>
            <a:xfrm>
              <a:off x="1566383" y="1747552"/>
              <a:ext cx="181076" cy="281546"/>
            </a:xfrm>
            <a:custGeom>
              <a:rect b="b" l="l" r="r" t="t"/>
              <a:pathLst>
                <a:path extrusionOk="0" h="9113" w="5861">
                  <a:moveTo>
                    <a:pt x="1" y="1"/>
                  </a:moveTo>
                  <a:lnTo>
                    <a:pt x="1" y="9112"/>
                  </a:lnTo>
                  <a:lnTo>
                    <a:pt x="4914" y="9112"/>
                  </a:lnTo>
                  <a:cubicBezTo>
                    <a:pt x="5437" y="9112"/>
                    <a:pt x="5861" y="8687"/>
                    <a:pt x="5861" y="8165"/>
                  </a:cubicBezTo>
                  <a:lnTo>
                    <a:pt x="5861" y="1"/>
                  </a:lnTo>
                  <a:close/>
                </a:path>
              </a:pathLst>
            </a:custGeom>
            <a:solidFill>
              <a:srgbClr val="D5FF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2"/>
            <p:cNvSpPr/>
            <p:nvPr/>
          </p:nvSpPr>
          <p:spPr>
            <a:xfrm>
              <a:off x="1566445" y="1975372"/>
              <a:ext cx="181014" cy="53726"/>
            </a:xfrm>
            <a:custGeom>
              <a:rect b="b" l="l" r="r" t="t"/>
              <a:pathLst>
                <a:path extrusionOk="0" h="1739" w="5859">
                  <a:moveTo>
                    <a:pt x="5859" y="0"/>
                  </a:moveTo>
                  <a:cubicBezTo>
                    <a:pt x="5859" y="522"/>
                    <a:pt x="5434" y="947"/>
                    <a:pt x="4912" y="947"/>
                  </a:cubicBezTo>
                  <a:lnTo>
                    <a:pt x="0" y="947"/>
                  </a:lnTo>
                  <a:lnTo>
                    <a:pt x="0" y="1738"/>
                  </a:lnTo>
                  <a:lnTo>
                    <a:pt x="4912" y="1738"/>
                  </a:lnTo>
                  <a:cubicBezTo>
                    <a:pt x="5435" y="1738"/>
                    <a:pt x="5859" y="1313"/>
                    <a:pt x="5859" y="791"/>
                  </a:cubicBezTo>
                  <a:lnTo>
                    <a:pt x="5859" y="0"/>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2"/>
            <p:cNvSpPr/>
            <p:nvPr/>
          </p:nvSpPr>
          <p:spPr>
            <a:xfrm>
              <a:off x="1679150" y="1962396"/>
              <a:ext cx="33645" cy="33645"/>
            </a:xfrm>
            <a:custGeom>
              <a:rect b="b" l="l" r="r" t="t"/>
              <a:pathLst>
                <a:path extrusionOk="0" h="1089" w="1089">
                  <a:moveTo>
                    <a:pt x="545" y="0"/>
                  </a:moveTo>
                  <a:cubicBezTo>
                    <a:pt x="244" y="0"/>
                    <a:pt x="0" y="245"/>
                    <a:pt x="0" y="544"/>
                  </a:cubicBezTo>
                  <a:cubicBezTo>
                    <a:pt x="0" y="845"/>
                    <a:pt x="245" y="1089"/>
                    <a:pt x="545" y="1089"/>
                  </a:cubicBezTo>
                  <a:cubicBezTo>
                    <a:pt x="845" y="1089"/>
                    <a:pt x="1089" y="844"/>
                    <a:pt x="1089" y="544"/>
                  </a:cubicBezTo>
                  <a:cubicBezTo>
                    <a:pt x="1089" y="244"/>
                    <a:pt x="844" y="0"/>
                    <a:pt x="5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2"/>
            <p:cNvSpPr/>
            <p:nvPr/>
          </p:nvSpPr>
          <p:spPr>
            <a:xfrm>
              <a:off x="1673095" y="1956341"/>
              <a:ext cx="45755" cy="45755"/>
            </a:xfrm>
            <a:custGeom>
              <a:rect b="b" l="l" r="r" t="t"/>
              <a:pathLst>
                <a:path extrusionOk="0" h="1481" w="1481">
                  <a:moveTo>
                    <a:pt x="741" y="395"/>
                  </a:moveTo>
                  <a:cubicBezTo>
                    <a:pt x="930" y="395"/>
                    <a:pt x="1086" y="549"/>
                    <a:pt x="1086" y="740"/>
                  </a:cubicBezTo>
                  <a:cubicBezTo>
                    <a:pt x="1086" y="930"/>
                    <a:pt x="930" y="1086"/>
                    <a:pt x="741" y="1086"/>
                  </a:cubicBezTo>
                  <a:cubicBezTo>
                    <a:pt x="549" y="1084"/>
                    <a:pt x="395" y="930"/>
                    <a:pt x="395" y="740"/>
                  </a:cubicBezTo>
                  <a:cubicBezTo>
                    <a:pt x="395" y="549"/>
                    <a:pt x="549" y="395"/>
                    <a:pt x="741" y="395"/>
                  </a:cubicBezTo>
                  <a:close/>
                  <a:moveTo>
                    <a:pt x="741" y="0"/>
                  </a:moveTo>
                  <a:cubicBezTo>
                    <a:pt x="331" y="0"/>
                    <a:pt x="0" y="332"/>
                    <a:pt x="0" y="740"/>
                  </a:cubicBezTo>
                  <a:cubicBezTo>
                    <a:pt x="0" y="1150"/>
                    <a:pt x="332" y="1481"/>
                    <a:pt x="741" y="1481"/>
                  </a:cubicBezTo>
                  <a:cubicBezTo>
                    <a:pt x="1150" y="1481"/>
                    <a:pt x="1481" y="1147"/>
                    <a:pt x="1481" y="740"/>
                  </a:cubicBezTo>
                  <a:cubicBezTo>
                    <a:pt x="1481" y="331"/>
                    <a:pt x="1147" y="0"/>
                    <a:pt x="7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2"/>
            <p:cNvSpPr/>
            <p:nvPr/>
          </p:nvSpPr>
          <p:spPr>
            <a:xfrm>
              <a:off x="1560297" y="1671612"/>
              <a:ext cx="417052" cy="363541"/>
            </a:xfrm>
            <a:custGeom>
              <a:rect b="b" l="l" r="r" t="t"/>
              <a:pathLst>
                <a:path extrusionOk="0" h="11767" w="13499">
                  <a:moveTo>
                    <a:pt x="9393" y="395"/>
                  </a:moveTo>
                  <a:cubicBezTo>
                    <a:pt x="9842" y="395"/>
                    <a:pt x="10205" y="760"/>
                    <a:pt x="10205" y="1209"/>
                  </a:cubicBezTo>
                  <a:lnTo>
                    <a:pt x="10205" y="2260"/>
                  </a:lnTo>
                  <a:lnTo>
                    <a:pt x="8612" y="2260"/>
                  </a:lnTo>
                  <a:lnTo>
                    <a:pt x="8612" y="2262"/>
                  </a:lnTo>
                  <a:lnTo>
                    <a:pt x="8579" y="1207"/>
                  </a:lnTo>
                  <a:cubicBezTo>
                    <a:pt x="8581" y="760"/>
                    <a:pt x="8946" y="395"/>
                    <a:pt x="9393" y="395"/>
                  </a:cubicBezTo>
                  <a:close/>
                  <a:moveTo>
                    <a:pt x="9393" y="0"/>
                  </a:moveTo>
                  <a:cubicBezTo>
                    <a:pt x="8724" y="0"/>
                    <a:pt x="8183" y="543"/>
                    <a:pt x="8183" y="1210"/>
                  </a:cubicBezTo>
                  <a:lnTo>
                    <a:pt x="8183" y="1216"/>
                  </a:lnTo>
                  <a:lnTo>
                    <a:pt x="8216" y="2262"/>
                  </a:lnTo>
                  <a:lnTo>
                    <a:pt x="2576" y="2262"/>
                  </a:lnTo>
                  <a:cubicBezTo>
                    <a:pt x="2468" y="2262"/>
                    <a:pt x="2378" y="2350"/>
                    <a:pt x="2378" y="2459"/>
                  </a:cubicBezTo>
                  <a:cubicBezTo>
                    <a:pt x="2378" y="2568"/>
                    <a:pt x="2465" y="2658"/>
                    <a:pt x="2576" y="2658"/>
                  </a:cubicBezTo>
                  <a:lnTo>
                    <a:pt x="5859" y="2658"/>
                  </a:lnTo>
                  <a:lnTo>
                    <a:pt x="5859" y="10623"/>
                  </a:lnTo>
                  <a:cubicBezTo>
                    <a:pt x="5859" y="11036"/>
                    <a:pt x="5522" y="11373"/>
                    <a:pt x="5109" y="11373"/>
                  </a:cubicBezTo>
                  <a:lnTo>
                    <a:pt x="394" y="11373"/>
                  </a:lnTo>
                  <a:lnTo>
                    <a:pt x="394" y="2656"/>
                  </a:lnTo>
                  <a:lnTo>
                    <a:pt x="1785" y="2656"/>
                  </a:lnTo>
                  <a:cubicBezTo>
                    <a:pt x="1894" y="2656"/>
                    <a:pt x="1984" y="2568"/>
                    <a:pt x="1984" y="2457"/>
                  </a:cubicBezTo>
                  <a:cubicBezTo>
                    <a:pt x="1984" y="2350"/>
                    <a:pt x="1895" y="2260"/>
                    <a:pt x="1785" y="2260"/>
                  </a:cubicBezTo>
                  <a:lnTo>
                    <a:pt x="198" y="2260"/>
                  </a:lnTo>
                  <a:cubicBezTo>
                    <a:pt x="90" y="2260"/>
                    <a:pt x="0" y="2347"/>
                    <a:pt x="0" y="2457"/>
                  </a:cubicBezTo>
                  <a:lnTo>
                    <a:pt x="0" y="11567"/>
                  </a:lnTo>
                  <a:cubicBezTo>
                    <a:pt x="0" y="11676"/>
                    <a:pt x="87" y="11766"/>
                    <a:pt x="198" y="11766"/>
                  </a:cubicBezTo>
                  <a:lnTo>
                    <a:pt x="5111" y="11766"/>
                  </a:lnTo>
                  <a:cubicBezTo>
                    <a:pt x="5700" y="11766"/>
                    <a:pt x="6185" y="11319"/>
                    <a:pt x="6248" y="10749"/>
                  </a:cubicBezTo>
                  <a:lnTo>
                    <a:pt x="9849" y="10749"/>
                  </a:lnTo>
                  <a:cubicBezTo>
                    <a:pt x="9957" y="10749"/>
                    <a:pt x="10046" y="10661"/>
                    <a:pt x="10046" y="10550"/>
                  </a:cubicBezTo>
                  <a:cubicBezTo>
                    <a:pt x="10046" y="10442"/>
                    <a:pt x="9958" y="10353"/>
                    <a:pt x="9849" y="10353"/>
                  </a:cubicBezTo>
                  <a:lnTo>
                    <a:pt x="6255" y="10353"/>
                  </a:lnTo>
                  <a:lnTo>
                    <a:pt x="6255" y="2656"/>
                  </a:lnTo>
                  <a:lnTo>
                    <a:pt x="12288" y="2656"/>
                  </a:lnTo>
                  <a:cubicBezTo>
                    <a:pt x="12737" y="2656"/>
                    <a:pt x="13102" y="3020"/>
                    <a:pt x="13102" y="3468"/>
                  </a:cubicBezTo>
                  <a:cubicBezTo>
                    <a:pt x="13102" y="3917"/>
                    <a:pt x="12737" y="4282"/>
                    <a:pt x="12288" y="4282"/>
                  </a:cubicBezTo>
                  <a:lnTo>
                    <a:pt x="10785" y="4282"/>
                  </a:lnTo>
                  <a:cubicBezTo>
                    <a:pt x="10676" y="4282"/>
                    <a:pt x="10586" y="4370"/>
                    <a:pt x="10586" y="4481"/>
                  </a:cubicBezTo>
                  <a:cubicBezTo>
                    <a:pt x="10586" y="4589"/>
                    <a:pt x="10675" y="4678"/>
                    <a:pt x="10785" y="4678"/>
                  </a:cubicBezTo>
                  <a:lnTo>
                    <a:pt x="12288" y="4678"/>
                  </a:lnTo>
                  <a:cubicBezTo>
                    <a:pt x="12737" y="4678"/>
                    <a:pt x="13102" y="5043"/>
                    <a:pt x="13102" y="5492"/>
                  </a:cubicBezTo>
                  <a:cubicBezTo>
                    <a:pt x="13102" y="5941"/>
                    <a:pt x="12737" y="6304"/>
                    <a:pt x="12288" y="6304"/>
                  </a:cubicBezTo>
                  <a:lnTo>
                    <a:pt x="10785" y="6304"/>
                  </a:lnTo>
                  <a:cubicBezTo>
                    <a:pt x="10676" y="6304"/>
                    <a:pt x="10586" y="6392"/>
                    <a:pt x="10586" y="6503"/>
                  </a:cubicBezTo>
                  <a:cubicBezTo>
                    <a:pt x="10586" y="6612"/>
                    <a:pt x="10675" y="6700"/>
                    <a:pt x="10785" y="6700"/>
                  </a:cubicBezTo>
                  <a:lnTo>
                    <a:pt x="12288" y="6700"/>
                  </a:lnTo>
                  <a:cubicBezTo>
                    <a:pt x="12737" y="6700"/>
                    <a:pt x="13102" y="7065"/>
                    <a:pt x="13102" y="7514"/>
                  </a:cubicBezTo>
                  <a:cubicBezTo>
                    <a:pt x="13102" y="7963"/>
                    <a:pt x="12737" y="8328"/>
                    <a:pt x="12288" y="8328"/>
                  </a:cubicBezTo>
                  <a:lnTo>
                    <a:pt x="10785" y="8328"/>
                  </a:lnTo>
                  <a:cubicBezTo>
                    <a:pt x="10676" y="8328"/>
                    <a:pt x="10586" y="8416"/>
                    <a:pt x="10586" y="8525"/>
                  </a:cubicBezTo>
                  <a:cubicBezTo>
                    <a:pt x="10586" y="8634"/>
                    <a:pt x="10675" y="8724"/>
                    <a:pt x="10785" y="8724"/>
                  </a:cubicBezTo>
                  <a:lnTo>
                    <a:pt x="12288" y="8724"/>
                  </a:lnTo>
                  <a:cubicBezTo>
                    <a:pt x="12737" y="8724"/>
                    <a:pt x="13102" y="9089"/>
                    <a:pt x="13102" y="9538"/>
                  </a:cubicBezTo>
                  <a:cubicBezTo>
                    <a:pt x="13102" y="9986"/>
                    <a:pt x="12737" y="10350"/>
                    <a:pt x="12288" y="10350"/>
                  </a:cubicBezTo>
                  <a:lnTo>
                    <a:pt x="10642" y="10350"/>
                  </a:lnTo>
                  <a:cubicBezTo>
                    <a:pt x="10533" y="10350"/>
                    <a:pt x="10443" y="10438"/>
                    <a:pt x="10443" y="10549"/>
                  </a:cubicBezTo>
                  <a:cubicBezTo>
                    <a:pt x="10443" y="10656"/>
                    <a:pt x="10531" y="10746"/>
                    <a:pt x="10642" y="10746"/>
                  </a:cubicBezTo>
                  <a:lnTo>
                    <a:pt x="12288" y="10746"/>
                  </a:lnTo>
                  <a:cubicBezTo>
                    <a:pt x="12955" y="10746"/>
                    <a:pt x="13498" y="10205"/>
                    <a:pt x="13498" y="9538"/>
                  </a:cubicBezTo>
                  <a:cubicBezTo>
                    <a:pt x="13498" y="9114"/>
                    <a:pt x="13278" y="8742"/>
                    <a:pt x="12949" y="8525"/>
                  </a:cubicBezTo>
                  <a:cubicBezTo>
                    <a:pt x="13278" y="8308"/>
                    <a:pt x="13498" y="7937"/>
                    <a:pt x="13498" y="7514"/>
                  </a:cubicBezTo>
                  <a:cubicBezTo>
                    <a:pt x="13498" y="7092"/>
                    <a:pt x="13278" y="6720"/>
                    <a:pt x="12949" y="6503"/>
                  </a:cubicBezTo>
                  <a:cubicBezTo>
                    <a:pt x="13278" y="6286"/>
                    <a:pt x="13498" y="5914"/>
                    <a:pt x="13498" y="5492"/>
                  </a:cubicBezTo>
                  <a:cubicBezTo>
                    <a:pt x="13498" y="5069"/>
                    <a:pt x="13278" y="4696"/>
                    <a:pt x="12949" y="4481"/>
                  </a:cubicBezTo>
                  <a:cubicBezTo>
                    <a:pt x="13278" y="4266"/>
                    <a:pt x="13495" y="3893"/>
                    <a:pt x="13495" y="3471"/>
                  </a:cubicBezTo>
                  <a:cubicBezTo>
                    <a:pt x="13495" y="2803"/>
                    <a:pt x="12954" y="2262"/>
                    <a:pt x="12287" y="2262"/>
                  </a:cubicBezTo>
                  <a:lnTo>
                    <a:pt x="10601" y="2262"/>
                  </a:lnTo>
                  <a:lnTo>
                    <a:pt x="10601" y="1210"/>
                  </a:lnTo>
                  <a:cubicBezTo>
                    <a:pt x="10601" y="543"/>
                    <a:pt x="10060" y="0"/>
                    <a:pt x="93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6" name="Google Shape;2096;p52"/>
          <p:cNvGrpSpPr/>
          <p:nvPr/>
        </p:nvGrpSpPr>
        <p:grpSpPr>
          <a:xfrm>
            <a:off x="6015932" y="1569739"/>
            <a:ext cx="600232" cy="640078"/>
            <a:chOff x="4102678" y="2263468"/>
            <a:chExt cx="467071" cy="467040"/>
          </a:xfrm>
        </p:grpSpPr>
        <p:sp>
          <p:nvSpPr>
            <p:cNvPr id="2097" name="Google Shape;2097;p52"/>
            <p:cNvSpPr/>
            <p:nvPr/>
          </p:nvSpPr>
          <p:spPr>
            <a:xfrm>
              <a:off x="4102678" y="2263468"/>
              <a:ext cx="467071" cy="467040"/>
            </a:xfrm>
            <a:custGeom>
              <a:rect b="b" l="l" r="r" t="t"/>
              <a:pathLst>
                <a:path extrusionOk="0" h="15117" w="15118">
                  <a:moveTo>
                    <a:pt x="7560" y="0"/>
                  </a:moveTo>
                  <a:cubicBezTo>
                    <a:pt x="5669" y="0"/>
                    <a:pt x="3860" y="702"/>
                    <a:pt x="2466" y="1975"/>
                  </a:cubicBezTo>
                  <a:cubicBezTo>
                    <a:pt x="2346" y="2084"/>
                    <a:pt x="2259" y="2217"/>
                    <a:pt x="2204" y="2356"/>
                  </a:cubicBezTo>
                  <a:cubicBezTo>
                    <a:pt x="2063" y="2414"/>
                    <a:pt x="1935" y="2506"/>
                    <a:pt x="1830" y="2628"/>
                  </a:cubicBezTo>
                  <a:cubicBezTo>
                    <a:pt x="650" y="3998"/>
                    <a:pt x="1" y="5748"/>
                    <a:pt x="1" y="7558"/>
                  </a:cubicBezTo>
                  <a:cubicBezTo>
                    <a:pt x="1" y="9577"/>
                    <a:pt x="788" y="11473"/>
                    <a:pt x="2214" y="12903"/>
                  </a:cubicBezTo>
                  <a:cubicBezTo>
                    <a:pt x="3643" y="14331"/>
                    <a:pt x="5541" y="15116"/>
                    <a:pt x="7560" y="15116"/>
                  </a:cubicBezTo>
                  <a:cubicBezTo>
                    <a:pt x="9456" y="15116"/>
                    <a:pt x="11270" y="14409"/>
                    <a:pt x="12669" y="13127"/>
                  </a:cubicBezTo>
                  <a:cubicBezTo>
                    <a:pt x="12787" y="13018"/>
                    <a:pt x="12874" y="12886"/>
                    <a:pt x="12929" y="12743"/>
                  </a:cubicBezTo>
                  <a:cubicBezTo>
                    <a:pt x="13071" y="12683"/>
                    <a:pt x="13198" y="12590"/>
                    <a:pt x="13303" y="12471"/>
                  </a:cubicBezTo>
                  <a:cubicBezTo>
                    <a:pt x="14472" y="11104"/>
                    <a:pt x="15117" y="9358"/>
                    <a:pt x="15117" y="7558"/>
                  </a:cubicBezTo>
                  <a:cubicBezTo>
                    <a:pt x="15117" y="5539"/>
                    <a:pt x="14330" y="3641"/>
                    <a:pt x="12905" y="2212"/>
                  </a:cubicBezTo>
                  <a:cubicBezTo>
                    <a:pt x="11477" y="789"/>
                    <a:pt x="9579" y="0"/>
                    <a:pt x="7560" y="0"/>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2"/>
            <p:cNvSpPr/>
            <p:nvPr/>
          </p:nvSpPr>
          <p:spPr>
            <a:xfrm>
              <a:off x="4133820" y="2294610"/>
              <a:ext cx="404817" cy="404786"/>
            </a:xfrm>
            <a:custGeom>
              <a:rect b="b" l="l" r="r" t="t"/>
              <a:pathLst>
                <a:path extrusionOk="0" h="13102" w="13103">
                  <a:moveTo>
                    <a:pt x="6552" y="0"/>
                  </a:moveTo>
                  <a:cubicBezTo>
                    <a:pt x="2934" y="0"/>
                    <a:pt x="1" y="2933"/>
                    <a:pt x="1" y="6551"/>
                  </a:cubicBezTo>
                  <a:cubicBezTo>
                    <a:pt x="1" y="10169"/>
                    <a:pt x="2934" y="13102"/>
                    <a:pt x="6552" y="13102"/>
                  </a:cubicBezTo>
                  <a:cubicBezTo>
                    <a:pt x="10170" y="13102"/>
                    <a:pt x="13103" y="10169"/>
                    <a:pt x="13103" y="6551"/>
                  </a:cubicBezTo>
                  <a:cubicBezTo>
                    <a:pt x="13103" y="2933"/>
                    <a:pt x="10170" y="0"/>
                    <a:pt x="65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2"/>
            <p:cNvSpPr/>
            <p:nvPr/>
          </p:nvSpPr>
          <p:spPr>
            <a:xfrm>
              <a:off x="4133820" y="2342188"/>
              <a:ext cx="357239" cy="357208"/>
            </a:xfrm>
            <a:custGeom>
              <a:rect b="b" l="l" r="r" t="t"/>
              <a:pathLst>
                <a:path extrusionOk="0" h="11562" w="11563">
                  <a:moveTo>
                    <a:pt x="2333" y="1"/>
                  </a:moveTo>
                  <a:lnTo>
                    <a:pt x="2333" y="1"/>
                  </a:lnTo>
                  <a:cubicBezTo>
                    <a:pt x="907" y="1203"/>
                    <a:pt x="1" y="3001"/>
                    <a:pt x="1" y="5011"/>
                  </a:cubicBezTo>
                  <a:cubicBezTo>
                    <a:pt x="1" y="8629"/>
                    <a:pt x="2934" y="11562"/>
                    <a:pt x="6552" y="11562"/>
                  </a:cubicBezTo>
                  <a:cubicBezTo>
                    <a:pt x="8562" y="11562"/>
                    <a:pt x="10360" y="10656"/>
                    <a:pt x="11562" y="9230"/>
                  </a:cubicBezTo>
                  <a:lnTo>
                    <a:pt x="11562" y="9230"/>
                  </a:lnTo>
                  <a:cubicBezTo>
                    <a:pt x="10421" y="10192"/>
                    <a:pt x="8951" y="10771"/>
                    <a:pt x="7343" y="10771"/>
                  </a:cubicBezTo>
                  <a:cubicBezTo>
                    <a:pt x="3725" y="10771"/>
                    <a:pt x="792" y="7838"/>
                    <a:pt x="792" y="4220"/>
                  </a:cubicBezTo>
                  <a:cubicBezTo>
                    <a:pt x="792" y="2612"/>
                    <a:pt x="1371" y="1142"/>
                    <a:pt x="2333"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2"/>
            <p:cNvSpPr/>
            <p:nvPr/>
          </p:nvSpPr>
          <p:spPr>
            <a:xfrm>
              <a:off x="4200800" y="2444142"/>
              <a:ext cx="278796" cy="190004"/>
            </a:xfrm>
            <a:custGeom>
              <a:rect b="b" l="l" r="r" t="t"/>
              <a:pathLst>
                <a:path extrusionOk="0" h="6150" w="9024">
                  <a:moveTo>
                    <a:pt x="7928" y="1"/>
                  </a:moveTo>
                  <a:cubicBezTo>
                    <a:pt x="7831" y="1"/>
                    <a:pt x="7734" y="32"/>
                    <a:pt x="7653" y="97"/>
                  </a:cubicBezTo>
                  <a:lnTo>
                    <a:pt x="3080" y="3747"/>
                  </a:lnTo>
                  <a:lnTo>
                    <a:pt x="1553" y="1983"/>
                  </a:lnTo>
                  <a:cubicBezTo>
                    <a:pt x="1466" y="1883"/>
                    <a:pt x="1343" y="1832"/>
                    <a:pt x="1219" y="1832"/>
                  </a:cubicBezTo>
                  <a:cubicBezTo>
                    <a:pt x="1117" y="1832"/>
                    <a:pt x="1014" y="1867"/>
                    <a:pt x="930" y="1938"/>
                  </a:cubicBezTo>
                  <a:lnTo>
                    <a:pt x="204" y="2570"/>
                  </a:lnTo>
                  <a:cubicBezTo>
                    <a:pt x="20" y="2728"/>
                    <a:pt x="0" y="3006"/>
                    <a:pt x="159" y="3192"/>
                  </a:cubicBezTo>
                  <a:lnTo>
                    <a:pt x="2605" y="6018"/>
                  </a:lnTo>
                  <a:cubicBezTo>
                    <a:pt x="2681" y="6105"/>
                    <a:pt x="2786" y="6150"/>
                    <a:pt x="2892" y="6150"/>
                  </a:cubicBezTo>
                  <a:cubicBezTo>
                    <a:pt x="2976" y="6150"/>
                    <a:pt x="3060" y="6122"/>
                    <a:pt x="3130" y="6066"/>
                  </a:cubicBezTo>
                  <a:lnTo>
                    <a:pt x="8803" y="1539"/>
                  </a:lnTo>
                  <a:cubicBezTo>
                    <a:pt x="8992" y="1388"/>
                    <a:pt x="9023" y="1111"/>
                    <a:pt x="8872" y="920"/>
                  </a:cubicBezTo>
                  <a:lnTo>
                    <a:pt x="8272" y="166"/>
                  </a:lnTo>
                  <a:cubicBezTo>
                    <a:pt x="8186" y="57"/>
                    <a:pt x="8057" y="1"/>
                    <a:pt x="7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2"/>
            <p:cNvSpPr/>
            <p:nvPr/>
          </p:nvSpPr>
          <p:spPr>
            <a:xfrm>
              <a:off x="4216835" y="2376173"/>
              <a:ext cx="64385" cy="51224"/>
            </a:xfrm>
            <a:custGeom>
              <a:rect b="b" l="l" r="r" t="t"/>
              <a:pathLst>
                <a:path extrusionOk="0" h="1658" w="2084">
                  <a:moveTo>
                    <a:pt x="1041" y="0"/>
                  </a:moveTo>
                  <a:cubicBezTo>
                    <a:pt x="465" y="0"/>
                    <a:pt x="0" y="371"/>
                    <a:pt x="0" y="829"/>
                  </a:cubicBezTo>
                  <a:cubicBezTo>
                    <a:pt x="0" y="1286"/>
                    <a:pt x="465" y="1657"/>
                    <a:pt x="1041" y="1657"/>
                  </a:cubicBezTo>
                  <a:cubicBezTo>
                    <a:pt x="1617" y="1657"/>
                    <a:pt x="2084" y="1286"/>
                    <a:pt x="2084" y="829"/>
                  </a:cubicBezTo>
                  <a:cubicBezTo>
                    <a:pt x="2084" y="371"/>
                    <a:pt x="1617" y="0"/>
                    <a:pt x="1041"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2"/>
            <p:cNvSpPr/>
            <p:nvPr/>
          </p:nvSpPr>
          <p:spPr>
            <a:xfrm>
              <a:off x="4391206" y="2376173"/>
              <a:ext cx="64354" cy="51224"/>
            </a:xfrm>
            <a:custGeom>
              <a:rect b="b" l="l" r="r" t="t"/>
              <a:pathLst>
                <a:path extrusionOk="0" h="1658" w="2083">
                  <a:moveTo>
                    <a:pt x="1042" y="0"/>
                  </a:moveTo>
                  <a:cubicBezTo>
                    <a:pt x="466" y="0"/>
                    <a:pt x="1" y="371"/>
                    <a:pt x="1" y="829"/>
                  </a:cubicBezTo>
                  <a:cubicBezTo>
                    <a:pt x="1" y="1286"/>
                    <a:pt x="466" y="1657"/>
                    <a:pt x="1042" y="1657"/>
                  </a:cubicBezTo>
                  <a:cubicBezTo>
                    <a:pt x="1617" y="1657"/>
                    <a:pt x="2082" y="1286"/>
                    <a:pt x="2082" y="829"/>
                  </a:cubicBezTo>
                  <a:cubicBezTo>
                    <a:pt x="2082" y="371"/>
                    <a:pt x="1617" y="0"/>
                    <a:pt x="1042"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2"/>
            <p:cNvSpPr/>
            <p:nvPr/>
          </p:nvSpPr>
          <p:spPr>
            <a:xfrm>
              <a:off x="4127795" y="2358933"/>
              <a:ext cx="352018" cy="346518"/>
            </a:xfrm>
            <a:custGeom>
              <a:rect b="b" l="l" r="r" t="t"/>
              <a:pathLst>
                <a:path extrusionOk="0" h="11216" w="11394">
                  <a:moveTo>
                    <a:pt x="1782" y="0"/>
                  </a:moveTo>
                  <a:cubicBezTo>
                    <a:pt x="1726" y="0"/>
                    <a:pt x="1671" y="24"/>
                    <a:pt x="1632" y="69"/>
                  </a:cubicBezTo>
                  <a:cubicBezTo>
                    <a:pt x="579" y="1291"/>
                    <a:pt x="0" y="2854"/>
                    <a:pt x="0" y="4469"/>
                  </a:cubicBezTo>
                  <a:cubicBezTo>
                    <a:pt x="0" y="6271"/>
                    <a:pt x="700" y="7967"/>
                    <a:pt x="1976" y="9240"/>
                  </a:cubicBezTo>
                  <a:cubicBezTo>
                    <a:pt x="3250" y="10514"/>
                    <a:pt x="4945" y="11216"/>
                    <a:pt x="6747" y="11216"/>
                  </a:cubicBezTo>
                  <a:cubicBezTo>
                    <a:pt x="8440" y="11216"/>
                    <a:pt x="10061" y="10586"/>
                    <a:pt x="11308" y="9441"/>
                  </a:cubicBezTo>
                  <a:cubicBezTo>
                    <a:pt x="11389" y="9367"/>
                    <a:pt x="11394" y="9242"/>
                    <a:pt x="11319" y="9161"/>
                  </a:cubicBezTo>
                  <a:cubicBezTo>
                    <a:pt x="11279" y="9119"/>
                    <a:pt x="11227" y="9098"/>
                    <a:pt x="11174" y="9098"/>
                  </a:cubicBezTo>
                  <a:cubicBezTo>
                    <a:pt x="11127" y="9098"/>
                    <a:pt x="11079" y="9115"/>
                    <a:pt x="11041" y="9150"/>
                  </a:cubicBezTo>
                  <a:cubicBezTo>
                    <a:pt x="9867" y="10229"/>
                    <a:pt x="8341" y="10822"/>
                    <a:pt x="6747" y="10822"/>
                  </a:cubicBezTo>
                  <a:cubicBezTo>
                    <a:pt x="5049" y="10822"/>
                    <a:pt x="3455" y="10161"/>
                    <a:pt x="2254" y="8962"/>
                  </a:cubicBezTo>
                  <a:cubicBezTo>
                    <a:pt x="1054" y="7761"/>
                    <a:pt x="393" y="6167"/>
                    <a:pt x="393" y="4469"/>
                  </a:cubicBezTo>
                  <a:cubicBezTo>
                    <a:pt x="393" y="2950"/>
                    <a:pt x="939" y="1478"/>
                    <a:pt x="1931" y="326"/>
                  </a:cubicBezTo>
                  <a:cubicBezTo>
                    <a:pt x="2001" y="244"/>
                    <a:pt x="1992" y="121"/>
                    <a:pt x="1910" y="48"/>
                  </a:cubicBezTo>
                  <a:cubicBezTo>
                    <a:pt x="1873" y="16"/>
                    <a:pt x="1827" y="0"/>
                    <a:pt x="1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2"/>
            <p:cNvSpPr/>
            <p:nvPr/>
          </p:nvSpPr>
          <p:spPr>
            <a:xfrm>
              <a:off x="4193015" y="2288554"/>
              <a:ext cx="351678" cy="346117"/>
            </a:xfrm>
            <a:custGeom>
              <a:rect b="b" l="l" r="r" t="t"/>
              <a:pathLst>
                <a:path extrusionOk="0" h="11203" w="11383">
                  <a:moveTo>
                    <a:pt x="4636" y="0"/>
                  </a:moveTo>
                  <a:cubicBezTo>
                    <a:pt x="2947" y="0"/>
                    <a:pt x="1332" y="627"/>
                    <a:pt x="88" y="1764"/>
                  </a:cubicBezTo>
                  <a:cubicBezTo>
                    <a:pt x="7" y="1836"/>
                    <a:pt x="1" y="1961"/>
                    <a:pt x="74" y="2042"/>
                  </a:cubicBezTo>
                  <a:cubicBezTo>
                    <a:pt x="113" y="2085"/>
                    <a:pt x="166" y="2106"/>
                    <a:pt x="219" y="2106"/>
                  </a:cubicBezTo>
                  <a:cubicBezTo>
                    <a:pt x="267" y="2106"/>
                    <a:pt x="314" y="2089"/>
                    <a:pt x="352" y="2055"/>
                  </a:cubicBezTo>
                  <a:cubicBezTo>
                    <a:pt x="1525" y="986"/>
                    <a:pt x="3046" y="395"/>
                    <a:pt x="4634" y="395"/>
                  </a:cubicBezTo>
                  <a:cubicBezTo>
                    <a:pt x="6332" y="395"/>
                    <a:pt x="7926" y="1055"/>
                    <a:pt x="9126" y="2254"/>
                  </a:cubicBezTo>
                  <a:cubicBezTo>
                    <a:pt x="10327" y="3455"/>
                    <a:pt x="10986" y="5050"/>
                    <a:pt x="10986" y="6747"/>
                  </a:cubicBezTo>
                  <a:cubicBezTo>
                    <a:pt x="10986" y="8262"/>
                    <a:pt x="10445" y="9728"/>
                    <a:pt x="9461" y="10877"/>
                  </a:cubicBezTo>
                  <a:cubicBezTo>
                    <a:pt x="9392" y="10962"/>
                    <a:pt x="9401" y="11084"/>
                    <a:pt x="9483" y="11156"/>
                  </a:cubicBezTo>
                  <a:cubicBezTo>
                    <a:pt x="9520" y="11188"/>
                    <a:pt x="9565" y="11203"/>
                    <a:pt x="9612" y="11203"/>
                  </a:cubicBezTo>
                  <a:cubicBezTo>
                    <a:pt x="9669" y="11203"/>
                    <a:pt x="9722" y="11179"/>
                    <a:pt x="9761" y="11134"/>
                  </a:cubicBezTo>
                  <a:cubicBezTo>
                    <a:pt x="10807" y="9912"/>
                    <a:pt x="11382" y="8355"/>
                    <a:pt x="11382" y="6747"/>
                  </a:cubicBezTo>
                  <a:cubicBezTo>
                    <a:pt x="11382" y="4945"/>
                    <a:pt x="10681" y="3249"/>
                    <a:pt x="9407" y="1976"/>
                  </a:cubicBezTo>
                  <a:cubicBezTo>
                    <a:pt x="8131" y="702"/>
                    <a:pt x="6438" y="0"/>
                    <a:pt x="4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2"/>
            <p:cNvSpPr/>
            <p:nvPr/>
          </p:nvSpPr>
          <p:spPr>
            <a:xfrm>
              <a:off x="4193849" y="2438025"/>
              <a:ext cx="292545" cy="202300"/>
            </a:xfrm>
            <a:custGeom>
              <a:rect b="b" l="l" r="r" t="t"/>
              <a:pathLst>
                <a:path extrusionOk="0" h="6548" w="9469">
                  <a:moveTo>
                    <a:pt x="8150" y="398"/>
                  </a:moveTo>
                  <a:cubicBezTo>
                    <a:pt x="8221" y="398"/>
                    <a:pt x="8292" y="429"/>
                    <a:pt x="8340" y="490"/>
                  </a:cubicBezTo>
                  <a:lnTo>
                    <a:pt x="8940" y="1244"/>
                  </a:lnTo>
                  <a:cubicBezTo>
                    <a:pt x="9024" y="1348"/>
                    <a:pt x="9007" y="1502"/>
                    <a:pt x="8901" y="1586"/>
                  </a:cubicBezTo>
                  <a:lnTo>
                    <a:pt x="3231" y="6110"/>
                  </a:lnTo>
                  <a:cubicBezTo>
                    <a:pt x="3197" y="6137"/>
                    <a:pt x="3158" y="6150"/>
                    <a:pt x="3118" y="6150"/>
                  </a:cubicBezTo>
                  <a:cubicBezTo>
                    <a:pt x="3067" y="6150"/>
                    <a:pt x="3016" y="6128"/>
                    <a:pt x="2979" y="6088"/>
                  </a:cubicBezTo>
                  <a:lnTo>
                    <a:pt x="532" y="3261"/>
                  </a:lnTo>
                  <a:cubicBezTo>
                    <a:pt x="443" y="3159"/>
                    <a:pt x="454" y="3005"/>
                    <a:pt x="556" y="2917"/>
                  </a:cubicBezTo>
                  <a:lnTo>
                    <a:pt x="1283" y="2288"/>
                  </a:lnTo>
                  <a:cubicBezTo>
                    <a:pt x="1329" y="2247"/>
                    <a:pt x="1386" y="2228"/>
                    <a:pt x="1443" y="2228"/>
                  </a:cubicBezTo>
                  <a:cubicBezTo>
                    <a:pt x="1511" y="2228"/>
                    <a:pt x="1578" y="2256"/>
                    <a:pt x="1627" y="2311"/>
                  </a:cubicBezTo>
                  <a:lnTo>
                    <a:pt x="3154" y="4075"/>
                  </a:lnTo>
                  <a:cubicBezTo>
                    <a:pt x="3193" y="4120"/>
                    <a:pt x="3249" y="4143"/>
                    <a:pt x="3304" y="4143"/>
                  </a:cubicBezTo>
                  <a:cubicBezTo>
                    <a:pt x="3347" y="4143"/>
                    <a:pt x="3390" y="4129"/>
                    <a:pt x="3426" y="4100"/>
                  </a:cubicBezTo>
                  <a:lnTo>
                    <a:pt x="7998" y="451"/>
                  </a:lnTo>
                  <a:cubicBezTo>
                    <a:pt x="8043" y="415"/>
                    <a:pt x="8096" y="398"/>
                    <a:pt x="8150" y="398"/>
                  </a:cubicBezTo>
                  <a:close/>
                  <a:moveTo>
                    <a:pt x="8148" y="0"/>
                  </a:moveTo>
                  <a:cubicBezTo>
                    <a:pt x="8009" y="0"/>
                    <a:pt x="7868" y="46"/>
                    <a:pt x="7751" y="140"/>
                  </a:cubicBezTo>
                  <a:lnTo>
                    <a:pt x="3326" y="3672"/>
                  </a:lnTo>
                  <a:lnTo>
                    <a:pt x="1924" y="2053"/>
                  </a:lnTo>
                  <a:cubicBezTo>
                    <a:pt x="1798" y="1908"/>
                    <a:pt x="1620" y="1833"/>
                    <a:pt x="1441" y="1833"/>
                  </a:cubicBezTo>
                  <a:cubicBezTo>
                    <a:pt x="1293" y="1833"/>
                    <a:pt x="1145" y="1884"/>
                    <a:pt x="1025" y="1988"/>
                  </a:cubicBezTo>
                  <a:lnTo>
                    <a:pt x="295" y="2620"/>
                  </a:lnTo>
                  <a:cubicBezTo>
                    <a:pt x="31" y="2850"/>
                    <a:pt x="1" y="3254"/>
                    <a:pt x="230" y="3521"/>
                  </a:cubicBezTo>
                  <a:lnTo>
                    <a:pt x="2678" y="6347"/>
                  </a:lnTo>
                  <a:cubicBezTo>
                    <a:pt x="2792" y="6479"/>
                    <a:pt x="2952" y="6547"/>
                    <a:pt x="3114" y="6547"/>
                  </a:cubicBezTo>
                  <a:cubicBezTo>
                    <a:pt x="3240" y="6547"/>
                    <a:pt x="3368" y="6505"/>
                    <a:pt x="3475" y="6420"/>
                  </a:cubicBezTo>
                  <a:lnTo>
                    <a:pt x="9148" y="1893"/>
                  </a:lnTo>
                  <a:cubicBezTo>
                    <a:pt x="9422" y="1674"/>
                    <a:pt x="9468" y="1271"/>
                    <a:pt x="9248" y="995"/>
                  </a:cubicBezTo>
                  <a:lnTo>
                    <a:pt x="8648" y="242"/>
                  </a:lnTo>
                  <a:cubicBezTo>
                    <a:pt x="8521" y="83"/>
                    <a:pt x="8336" y="0"/>
                    <a:pt x="8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2"/>
            <p:cNvSpPr/>
            <p:nvPr/>
          </p:nvSpPr>
          <p:spPr>
            <a:xfrm>
              <a:off x="4261632" y="2358130"/>
              <a:ext cx="12296" cy="24809"/>
            </a:xfrm>
            <a:custGeom>
              <a:rect b="b" l="l" r="r" t="t"/>
              <a:pathLst>
                <a:path extrusionOk="0" h="803" w="398">
                  <a:moveTo>
                    <a:pt x="200" y="1"/>
                  </a:moveTo>
                  <a:cubicBezTo>
                    <a:pt x="91" y="1"/>
                    <a:pt x="1" y="89"/>
                    <a:pt x="1" y="200"/>
                  </a:cubicBezTo>
                  <a:lnTo>
                    <a:pt x="1" y="605"/>
                  </a:lnTo>
                  <a:cubicBezTo>
                    <a:pt x="1" y="713"/>
                    <a:pt x="89" y="803"/>
                    <a:pt x="200" y="803"/>
                  </a:cubicBezTo>
                  <a:cubicBezTo>
                    <a:pt x="309" y="803"/>
                    <a:pt x="397" y="713"/>
                    <a:pt x="397" y="605"/>
                  </a:cubicBezTo>
                  <a:lnTo>
                    <a:pt x="397" y="200"/>
                  </a:lnTo>
                  <a:cubicBezTo>
                    <a:pt x="397" y="91"/>
                    <a:pt x="309" y="1"/>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2"/>
            <p:cNvSpPr/>
            <p:nvPr/>
          </p:nvSpPr>
          <p:spPr>
            <a:xfrm>
              <a:off x="4311311" y="2370612"/>
              <a:ext cx="49741" cy="20514"/>
            </a:xfrm>
            <a:custGeom>
              <a:rect b="b" l="l" r="r" t="t"/>
              <a:pathLst>
                <a:path extrusionOk="0" h="664" w="1610">
                  <a:moveTo>
                    <a:pt x="222" y="0"/>
                  </a:moveTo>
                  <a:cubicBezTo>
                    <a:pt x="176" y="0"/>
                    <a:pt x="129" y="17"/>
                    <a:pt x="92" y="50"/>
                  </a:cubicBezTo>
                  <a:cubicBezTo>
                    <a:pt x="10" y="120"/>
                    <a:pt x="1" y="246"/>
                    <a:pt x="74" y="328"/>
                  </a:cubicBezTo>
                  <a:cubicBezTo>
                    <a:pt x="259" y="541"/>
                    <a:pt x="526" y="663"/>
                    <a:pt x="807" y="663"/>
                  </a:cubicBezTo>
                  <a:cubicBezTo>
                    <a:pt x="1086" y="663"/>
                    <a:pt x="1354" y="541"/>
                    <a:pt x="1540" y="328"/>
                  </a:cubicBezTo>
                  <a:cubicBezTo>
                    <a:pt x="1610" y="246"/>
                    <a:pt x="1602" y="120"/>
                    <a:pt x="1520" y="50"/>
                  </a:cubicBezTo>
                  <a:cubicBezTo>
                    <a:pt x="1482" y="17"/>
                    <a:pt x="1436" y="1"/>
                    <a:pt x="1389" y="1"/>
                  </a:cubicBezTo>
                  <a:cubicBezTo>
                    <a:pt x="1334" y="1"/>
                    <a:pt x="1280" y="23"/>
                    <a:pt x="1242" y="68"/>
                  </a:cubicBezTo>
                  <a:cubicBezTo>
                    <a:pt x="1131" y="194"/>
                    <a:pt x="973" y="265"/>
                    <a:pt x="807" y="265"/>
                  </a:cubicBezTo>
                  <a:cubicBezTo>
                    <a:pt x="639" y="265"/>
                    <a:pt x="481" y="194"/>
                    <a:pt x="372" y="68"/>
                  </a:cubicBezTo>
                  <a:cubicBezTo>
                    <a:pt x="333" y="23"/>
                    <a:pt x="278"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2"/>
            <p:cNvSpPr/>
            <p:nvPr/>
          </p:nvSpPr>
          <p:spPr>
            <a:xfrm>
              <a:off x="4386417" y="2355844"/>
              <a:ext cx="41276" cy="26786"/>
            </a:xfrm>
            <a:custGeom>
              <a:rect b="b" l="l" r="r" t="t"/>
              <a:pathLst>
                <a:path extrusionOk="0" h="867" w="1336">
                  <a:moveTo>
                    <a:pt x="667" y="0"/>
                  </a:moveTo>
                  <a:cubicBezTo>
                    <a:pt x="299" y="0"/>
                    <a:pt x="0" y="299"/>
                    <a:pt x="0" y="667"/>
                  </a:cubicBezTo>
                  <a:cubicBezTo>
                    <a:pt x="0" y="776"/>
                    <a:pt x="88" y="866"/>
                    <a:pt x="199" y="866"/>
                  </a:cubicBezTo>
                  <a:cubicBezTo>
                    <a:pt x="308" y="866"/>
                    <a:pt x="396" y="776"/>
                    <a:pt x="396" y="667"/>
                  </a:cubicBezTo>
                  <a:cubicBezTo>
                    <a:pt x="396" y="518"/>
                    <a:pt x="517" y="396"/>
                    <a:pt x="667" y="396"/>
                  </a:cubicBezTo>
                  <a:cubicBezTo>
                    <a:pt x="817" y="396"/>
                    <a:pt x="939" y="518"/>
                    <a:pt x="939" y="667"/>
                  </a:cubicBezTo>
                  <a:cubicBezTo>
                    <a:pt x="939" y="776"/>
                    <a:pt x="1026" y="866"/>
                    <a:pt x="1137" y="866"/>
                  </a:cubicBezTo>
                  <a:cubicBezTo>
                    <a:pt x="1246" y="866"/>
                    <a:pt x="1336" y="778"/>
                    <a:pt x="1336" y="667"/>
                  </a:cubicBezTo>
                  <a:cubicBezTo>
                    <a:pt x="1336" y="299"/>
                    <a:pt x="1036" y="0"/>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2" name="Shape 2112"/>
        <p:cNvGrpSpPr/>
        <p:nvPr/>
      </p:nvGrpSpPr>
      <p:grpSpPr>
        <a:xfrm>
          <a:off x="0" y="0"/>
          <a:ext cx="0" cy="0"/>
          <a:chOff x="0" y="0"/>
          <a:chExt cx="0" cy="0"/>
        </a:xfrm>
      </p:grpSpPr>
      <p:sp>
        <p:nvSpPr>
          <p:cNvPr id="2113" name="Google Shape;2113;p53"/>
          <p:cNvSpPr txBox="1"/>
          <p:nvPr>
            <p:ph idx="2" type="title"/>
          </p:nvPr>
        </p:nvSpPr>
        <p:spPr>
          <a:xfrm>
            <a:off x="1497738" y="2284522"/>
            <a:ext cx="25707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Intuitiveness</a:t>
            </a:r>
            <a:endParaRPr/>
          </a:p>
        </p:txBody>
      </p:sp>
      <p:sp>
        <p:nvSpPr>
          <p:cNvPr id="2114" name="Google Shape;2114;p53"/>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towards usability goals</a:t>
            </a:r>
            <a:endParaRPr/>
          </a:p>
        </p:txBody>
      </p:sp>
      <p:sp>
        <p:nvSpPr>
          <p:cNvPr id="2115" name="Google Shape;2115;p53"/>
          <p:cNvSpPr txBox="1"/>
          <p:nvPr>
            <p:ph idx="4" type="subTitle"/>
          </p:nvPr>
        </p:nvSpPr>
        <p:spPr>
          <a:xfrm>
            <a:off x="965238" y="2741725"/>
            <a:ext cx="3635700" cy="15036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enlarged the calendar button and repositioned it for better visibility</a:t>
            </a:r>
            <a:endParaRPr/>
          </a:p>
          <a:p>
            <a:pPr indent="-317500" lvl="0" marL="457200" rtl="0" algn="l">
              <a:spcBef>
                <a:spcPts val="0"/>
              </a:spcBef>
              <a:spcAft>
                <a:spcPts val="0"/>
              </a:spcAft>
              <a:buSzPts val="1400"/>
              <a:buChar char="●"/>
            </a:pPr>
            <a:r>
              <a:rPr lang="en"/>
              <a:t>ensured consistency across info, status, and calendar elements</a:t>
            </a:r>
            <a:endParaRPr/>
          </a:p>
          <a:p>
            <a:pPr indent="-317500" lvl="0" marL="457200" rtl="0" algn="l">
              <a:spcBef>
                <a:spcPts val="0"/>
              </a:spcBef>
              <a:spcAft>
                <a:spcPts val="0"/>
              </a:spcAft>
              <a:buSzPts val="1400"/>
              <a:buChar char="●"/>
            </a:pPr>
            <a:r>
              <a:rPr lang="en"/>
              <a:t>clarified the goal of opening iMessage instead of initiating in-app texting</a:t>
            </a:r>
            <a:endParaRPr/>
          </a:p>
        </p:txBody>
      </p:sp>
      <p:grpSp>
        <p:nvGrpSpPr>
          <p:cNvPr id="2116" name="Google Shape;2116;p53"/>
          <p:cNvGrpSpPr/>
          <p:nvPr/>
        </p:nvGrpSpPr>
        <p:grpSpPr>
          <a:xfrm>
            <a:off x="2418404" y="1569747"/>
            <a:ext cx="729371" cy="640074"/>
            <a:chOff x="1535396" y="1646556"/>
            <a:chExt cx="466947" cy="413591"/>
          </a:xfrm>
        </p:grpSpPr>
        <p:sp>
          <p:nvSpPr>
            <p:cNvPr id="2117" name="Google Shape;2117;p53"/>
            <p:cNvSpPr/>
            <p:nvPr/>
          </p:nvSpPr>
          <p:spPr>
            <a:xfrm>
              <a:off x="1535396" y="1646556"/>
              <a:ext cx="466947" cy="413591"/>
            </a:xfrm>
            <a:custGeom>
              <a:rect b="b" l="l" r="r" t="t"/>
              <a:pathLst>
                <a:path extrusionOk="0" h="13387" w="15114">
                  <a:moveTo>
                    <a:pt x="10200" y="1"/>
                  </a:moveTo>
                  <a:cubicBezTo>
                    <a:pt x="9086" y="1"/>
                    <a:pt x="8181" y="907"/>
                    <a:pt x="8181" y="2020"/>
                  </a:cubicBezTo>
                  <a:lnTo>
                    <a:pt x="8181" y="2026"/>
                  </a:lnTo>
                  <a:lnTo>
                    <a:pt x="8181" y="2051"/>
                  </a:lnTo>
                  <a:lnTo>
                    <a:pt x="8189" y="2260"/>
                  </a:lnTo>
                  <a:lnTo>
                    <a:pt x="3386" y="2260"/>
                  </a:lnTo>
                  <a:cubicBezTo>
                    <a:pt x="3246" y="2260"/>
                    <a:pt x="3111" y="2289"/>
                    <a:pt x="2992" y="2341"/>
                  </a:cubicBezTo>
                  <a:cubicBezTo>
                    <a:pt x="2870" y="2289"/>
                    <a:pt x="2737" y="2260"/>
                    <a:pt x="2595" y="2260"/>
                  </a:cubicBezTo>
                  <a:lnTo>
                    <a:pt x="1008" y="2260"/>
                  </a:lnTo>
                  <a:cubicBezTo>
                    <a:pt x="452" y="2260"/>
                    <a:pt x="0" y="2714"/>
                    <a:pt x="0" y="3268"/>
                  </a:cubicBezTo>
                  <a:lnTo>
                    <a:pt x="0" y="12378"/>
                  </a:lnTo>
                  <a:cubicBezTo>
                    <a:pt x="0" y="12935"/>
                    <a:pt x="452" y="13386"/>
                    <a:pt x="1008" y="13386"/>
                  </a:cubicBezTo>
                  <a:lnTo>
                    <a:pt x="5917" y="13386"/>
                  </a:lnTo>
                  <a:cubicBezTo>
                    <a:pt x="6654" y="13386"/>
                    <a:pt x="7300" y="12981"/>
                    <a:pt x="7634" y="12369"/>
                  </a:cubicBezTo>
                  <a:lnTo>
                    <a:pt x="10657" y="12369"/>
                  </a:lnTo>
                  <a:cubicBezTo>
                    <a:pt x="10797" y="12369"/>
                    <a:pt x="10932" y="12341"/>
                    <a:pt x="11051" y="12288"/>
                  </a:cubicBezTo>
                  <a:cubicBezTo>
                    <a:pt x="11173" y="12341"/>
                    <a:pt x="11306" y="12369"/>
                    <a:pt x="11445" y="12369"/>
                  </a:cubicBezTo>
                  <a:lnTo>
                    <a:pt x="13093" y="12369"/>
                  </a:lnTo>
                  <a:cubicBezTo>
                    <a:pt x="14206" y="12369"/>
                    <a:pt x="15112" y="11463"/>
                    <a:pt x="15112" y="10350"/>
                  </a:cubicBezTo>
                  <a:cubicBezTo>
                    <a:pt x="15112" y="9988"/>
                    <a:pt x="15016" y="9641"/>
                    <a:pt x="14840" y="9339"/>
                  </a:cubicBezTo>
                  <a:cubicBezTo>
                    <a:pt x="15016" y="9036"/>
                    <a:pt x="15112" y="8689"/>
                    <a:pt x="15112" y="8328"/>
                  </a:cubicBezTo>
                  <a:cubicBezTo>
                    <a:pt x="15112" y="7965"/>
                    <a:pt x="15016" y="7619"/>
                    <a:pt x="14840" y="7316"/>
                  </a:cubicBezTo>
                  <a:cubicBezTo>
                    <a:pt x="15016" y="7013"/>
                    <a:pt x="15112" y="6665"/>
                    <a:pt x="15112" y="6305"/>
                  </a:cubicBezTo>
                  <a:cubicBezTo>
                    <a:pt x="15112" y="5943"/>
                    <a:pt x="15016" y="5596"/>
                    <a:pt x="14840" y="5294"/>
                  </a:cubicBezTo>
                  <a:cubicBezTo>
                    <a:pt x="15016" y="4990"/>
                    <a:pt x="15112" y="4643"/>
                    <a:pt x="15112" y="4282"/>
                  </a:cubicBezTo>
                  <a:cubicBezTo>
                    <a:pt x="15113" y="3168"/>
                    <a:pt x="14207" y="2260"/>
                    <a:pt x="13093" y="2260"/>
                  </a:cubicBezTo>
                  <a:lnTo>
                    <a:pt x="12219" y="2260"/>
                  </a:lnTo>
                  <a:lnTo>
                    <a:pt x="12219" y="2020"/>
                  </a:lnTo>
                  <a:cubicBezTo>
                    <a:pt x="12219" y="905"/>
                    <a:pt x="11313" y="1"/>
                    <a:pt x="10200" y="1"/>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3"/>
            <p:cNvSpPr/>
            <p:nvPr/>
          </p:nvSpPr>
          <p:spPr>
            <a:xfrm>
              <a:off x="1819197" y="1677699"/>
              <a:ext cx="62531" cy="91326"/>
            </a:xfrm>
            <a:custGeom>
              <a:rect b="b" l="l" r="r" t="t"/>
              <a:pathLst>
                <a:path extrusionOk="0" h="2956" w="2024">
                  <a:moveTo>
                    <a:pt x="1013" y="1"/>
                  </a:moveTo>
                  <a:cubicBezTo>
                    <a:pt x="454" y="1"/>
                    <a:pt x="0" y="452"/>
                    <a:pt x="0" y="1012"/>
                  </a:cubicBezTo>
                  <a:lnTo>
                    <a:pt x="63" y="2956"/>
                  </a:lnTo>
                  <a:lnTo>
                    <a:pt x="2024" y="2956"/>
                  </a:lnTo>
                  <a:lnTo>
                    <a:pt x="2024" y="1012"/>
                  </a:lnTo>
                  <a:cubicBezTo>
                    <a:pt x="2024" y="452"/>
                    <a:pt x="1571" y="1"/>
                    <a:pt x="1013" y="1"/>
                  </a:cubicBezTo>
                  <a:close/>
                </a:path>
              </a:pathLst>
            </a:custGeom>
            <a:solidFill>
              <a:srgbClr val="FFC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3"/>
            <p:cNvSpPr/>
            <p:nvPr/>
          </p:nvSpPr>
          <p:spPr>
            <a:xfrm>
              <a:off x="1708748" y="1747645"/>
              <a:ext cx="262391" cy="250126"/>
            </a:xfrm>
            <a:custGeom>
              <a:rect b="b" l="l" r="r" t="t"/>
              <a:pathLst>
                <a:path extrusionOk="0" h="8096" w="8493">
                  <a:moveTo>
                    <a:pt x="1253" y="1"/>
                  </a:moveTo>
                  <a:lnTo>
                    <a:pt x="1" y="4048"/>
                  </a:lnTo>
                  <a:lnTo>
                    <a:pt x="1253" y="8095"/>
                  </a:lnTo>
                  <a:lnTo>
                    <a:pt x="7482" y="8095"/>
                  </a:lnTo>
                  <a:lnTo>
                    <a:pt x="7482" y="8092"/>
                  </a:lnTo>
                  <a:cubicBezTo>
                    <a:pt x="8040" y="8092"/>
                    <a:pt x="8493" y="7639"/>
                    <a:pt x="8493" y="7080"/>
                  </a:cubicBezTo>
                  <a:cubicBezTo>
                    <a:pt x="8493" y="6522"/>
                    <a:pt x="8040" y="6069"/>
                    <a:pt x="7482" y="6069"/>
                  </a:cubicBezTo>
                  <a:cubicBezTo>
                    <a:pt x="8040" y="6069"/>
                    <a:pt x="8493" y="5617"/>
                    <a:pt x="8493" y="5058"/>
                  </a:cubicBezTo>
                  <a:cubicBezTo>
                    <a:pt x="8493" y="4498"/>
                    <a:pt x="8040" y="4047"/>
                    <a:pt x="7482" y="4047"/>
                  </a:cubicBezTo>
                  <a:cubicBezTo>
                    <a:pt x="8040" y="4047"/>
                    <a:pt x="8493" y="3593"/>
                    <a:pt x="8493" y="3034"/>
                  </a:cubicBezTo>
                  <a:cubicBezTo>
                    <a:pt x="8493" y="2476"/>
                    <a:pt x="8040" y="2023"/>
                    <a:pt x="7482" y="2023"/>
                  </a:cubicBezTo>
                  <a:cubicBezTo>
                    <a:pt x="8040" y="2023"/>
                    <a:pt x="8493" y="1571"/>
                    <a:pt x="8493" y="1012"/>
                  </a:cubicBezTo>
                  <a:cubicBezTo>
                    <a:pt x="8493" y="453"/>
                    <a:pt x="8040" y="1"/>
                    <a:pt x="7482" y="1"/>
                  </a:cubicBezTo>
                  <a:close/>
                </a:path>
              </a:pathLst>
            </a:custGeom>
            <a:solidFill>
              <a:srgbClr val="FFDD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3"/>
            <p:cNvSpPr/>
            <p:nvPr/>
          </p:nvSpPr>
          <p:spPr>
            <a:xfrm>
              <a:off x="1708748" y="1860350"/>
              <a:ext cx="262391" cy="137266"/>
            </a:xfrm>
            <a:custGeom>
              <a:rect b="b" l="l" r="r" t="t"/>
              <a:pathLst>
                <a:path extrusionOk="0" h="4443" w="8493">
                  <a:moveTo>
                    <a:pt x="123" y="1"/>
                  </a:moveTo>
                  <a:lnTo>
                    <a:pt x="1" y="396"/>
                  </a:lnTo>
                  <a:lnTo>
                    <a:pt x="1253" y="4443"/>
                  </a:lnTo>
                  <a:lnTo>
                    <a:pt x="7482" y="4443"/>
                  </a:lnTo>
                  <a:cubicBezTo>
                    <a:pt x="8040" y="4443"/>
                    <a:pt x="8493" y="3991"/>
                    <a:pt x="8493" y="3432"/>
                  </a:cubicBezTo>
                  <a:cubicBezTo>
                    <a:pt x="8493" y="3291"/>
                    <a:pt x="8464" y="3158"/>
                    <a:pt x="8412" y="3037"/>
                  </a:cubicBezTo>
                  <a:cubicBezTo>
                    <a:pt x="8260" y="3399"/>
                    <a:pt x="7901" y="3653"/>
                    <a:pt x="7482" y="3653"/>
                  </a:cubicBezTo>
                  <a:lnTo>
                    <a:pt x="1253" y="3653"/>
                  </a:lnTo>
                  <a:lnTo>
                    <a:pt x="123" y="1"/>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3"/>
            <p:cNvSpPr/>
            <p:nvPr/>
          </p:nvSpPr>
          <p:spPr>
            <a:xfrm>
              <a:off x="1566383" y="1747552"/>
              <a:ext cx="181076" cy="281546"/>
            </a:xfrm>
            <a:custGeom>
              <a:rect b="b" l="l" r="r" t="t"/>
              <a:pathLst>
                <a:path extrusionOk="0" h="9113" w="5861">
                  <a:moveTo>
                    <a:pt x="1" y="1"/>
                  </a:moveTo>
                  <a:lnTo>
                    <a:pt x="1" y="9112"/>
                  </a:lnTo>
                  <a:lnTo>
                    <a:pt x="4914" y="9112"/>
                  </a:lnTo>
                  <a:cubicBezTo>
                    <a:pt x="5437" y="9112"/>
                    <a:pt x="5861" y="8687"/>
                    <a:pt x="5861" y="8165"/>
                  </a:cubicBezTo>
                  <a:lnTo>
                    <a:pt x="5861" y="1"/>
                  </a:lnTo>
                  <a:close/>
                </a:path>
              </a:pathLst>
            </a:custGeom>
            <a:solidFill>
              <a:srgbClr val="D5FF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3"/>
            <p:cNvSpPr/>
            <p:nvPr/>
          </p:nvSpPr>
          <p:spPr>
            <a:xfrm>
              <a:off x="1566445" y="1975372"/>
              <a:ext cx="181014" cy="53726"/>
            </a:xfrm>
            <a:custGeom>
              <a:rect b="b" l="l" r="r" t="t"/>
              <a:pathLst>
                <a:path extrusionOk="0" h="1739" w="5859">
                  <a:moveTo>
                    <a:pt x="5859" y="0"/>
                  </a:moveTo>
                  <a:cubicBezTo>
                    <a:pt x="5859" y="522"/>
                    <a:pt x="5434" y="947"/>
                    <a:pt x="4912" y="947"/>
                  </a:cubicBezTo>
                  <a:lnTo>
                    <a:pt x="0" y="947"/>
                  </a:lnTo>
                  <a:lnTo>
                    <a:pt x="0" y="1738"/>
                  </a:lnTo>
                  <a:lnTo>
                    <a:pt x="4912" y="1738"/>
                  </a:lnTo>
                  <a:cubicBezTo>
                    <a:pt x="5435" y="1738"/>
                    <a:pt x="5859" y="1313"/>
                    <a:pt x="5859" y="791"/>
                  </a:cubicBezTo>
                  <a:lnTo>
                    <a:pt x="5859" y="0"/>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3"/>
            <p:cNvSpPr/>
            <p:nvPr/>
          </p:nvSpPr>
          <p:spPr>
            <a:xfrm>
              <a:off x="1679150" y="1962396"/>
              <a:ext cx="33645" cy="33645"/>
            </a:xfrm>
            <a:custGeom>
              <a:rect b="b" l="l" r="r" t="t"/>
              <a:pathLst>
                <a:path extrusionOk="0" h="1089" w="1089">
                  <a:moveTo>
                    <a:pt x="545" y="0"/>
                  </a:moveTo>
                  <a:cubicBezTo>
                    <a:pt x="244" y="0"/>
                    <a:pt x="0" y="245"/>
                    <a:pt x="0" y="544"/>
                  </a:cubicBezTo>
                  <a:cubicBezTo>
                    <a:pt x="0" y="845"/>
                    <a:pt x="245" y="1089"/>
                    <a:pt x="545" y="1089"/>
                  </a:cubicBezTo>
                  <a:cubicBezTo>
                    <a:pt x="845" y="1089"/>
                    <a:pt x="1089" y="844"/>
                    <a:pt x="1089" y="544"/>
                  </a:cubicBezTo>
                  <a:cubicBezTo>
                    <a:pt x="1089" y="244"/>
                    <a:pt x="844" y="0"/>
                    <a:pt x="5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3"/>
            <p:cNvSpPr/>
            <p:nvPr/>
          </p:nvSpPr>
          <p:spPr>
            <a:xfrm>
              <a:off x="1673095" y="1956341"/>
              <a:ext cx="45755" cy="45755"/>
            </a:xfrm>
            <a:custGeom>
              <a:rect b="b" l="l" r="r" t="t"/>
              <a:pathLst>
                <a:path extrusionOk="0" h="1481" w="1481">
                  <a:moveTo>
                    <a:pt x="741" y="395"/>
                  </a:moveTo>
                  <a:cubicBezTo>
                    <a:pt x="930" y="395"/>
                    <a:pt x="1086" y="549"/>
                    <a:pt x="1086" y="740"/>
                  </a:cubicBezTo>
                  <a:cubicBezTo>
                    <a:pt x="1086" y="930"/>
                    <a:pt x="930" y="1086"/>
                    <a:pt x="741" y="1086"/>
                  </a:cubicBezTo>
                  <a:cubicBezTo>
                    <a:pt x="549" y="1084"/>
                    <a:pt x="395" y="930"/>
                    <a:pt x="395" y="740"/>
                  </a:cubicBezTo>
                  <a:cubicBezTo>
                    <a:pt x="395" y="549"/>
                    <a:pt x="549" y="395"/>
                    <a:pt x="741" y="395"/>
                  </a:cubicBezTo>
                  <a:close/>
                  <a:moveTo>
                    <a:pt x="741" y="0"/>
                  </a:moveTo>
                  <a:cubicBezTo>
                    <a:pt x="331" y="0"/>
                    <a:pt x="0" y="332"/>
                    <a:pt x="0" y="740"/>
                  </a:cubicBezTo>
                  <a:cubicBezTo>
                    <a:pt x="0" y="1150"/>
                    <a:pt x="332" y="1481"/>
                    <a:pt x="741" y="1481"/>
                  </a:cubicBezTo>
                  <a:cubicBezTo>
                    <a:pt x="1150" y="1481"/>
                    <a:pt x="1481" y="1147"/>
                    <a:pt x="1481" y="740"/>
                  </a:cubicBezTo>
                  <a:cubicBezTo>
                    <a:pt x="1481" y="331"/>
                    <a:pt x="1147" y="0"/>
                    <a:pt x="7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3"/>
            <p:cNvSpPr/>
            <p:nvPr/>
          </p:nvSpPr>
          <p:spPr>
            <a:xfrm>
              <a:off x="1560297" y="1671612"/>
              <a:ext cx="417052" cy="363541"/>
            </a:xfrm>
            <a:custGeom>
              <a:rect b="b" l="l" r="r" t="t"/>
              <a:pathLst>
                <a:path extrusionOk="0" h="11767" w="13499">
                  <a:moveTo>
                    <a:pt x="9393" y="395"/>
                  </a:moveTo>
                  <a:cubicBezTo>
                    <a:pt x="9842" y="395"/>
                    <a:pt x="10205" y="760"/>
                    <a:pt x="10205" y="1209"/>
                  </a:cubicBezTo>
                  <a:lnTo>
                    <a:pt x="10205" y="2260"/>
                  </a:lnTo>
                  <a:lnTo>
                    <a:pt x="8612" y="2260"/>
                  </a:lnTo>
                  <a:lnTo>
                    <a:pt x="8612" y="2262"/>
                  </a:lnTo>
                  <a:lnTo>
                    <a:pt x="8579" y="1207"/>
                  </a:lnTo>
                  <a:cubicBezTo>
                    <a:pt x="8581" y="760"/>
                    <a:pt x="8946" y="395"/>
                    <a:pt x="9393" y="395"/>
                  </a:cubicBezTo>
                  <a:close/>
                  <a:moveTo>
                    <a:pt x="9393" y="0"/>
                  </a:moveTo>
                  <a:cubicBezTo>
                    <a:pt x="8724" y="0"/>
                    <a:pt x="8183" y="543"/>
                    <a:pt x="8183" y="1210"/>
                  </a:cubicBezTo>
                  <a:lnTo>
                    <a:pt x="8183" y="1216"/>
                  </a:lnTo>
                  <a:lnTo>
                    <a:pt x="8216" y="2262"/>
                  </a:lnTo>
                  <a:lnTo>
                    <a:pt x="2576" y="2262"/>
                  </a:lnTo>
                  <a:cubicBezTo>
                    <a:pt x="2468" y="2262"/>
                    <a:pt x="2378" y="2350"/>
                    <a:pt x="2378" y="2459"/>
                  </a:cubicBezTo>
                  <a:cubicBezTo>
                    <a:pt x="2378" y="2568"/>
                    <a:pt x="2465" y="2658"/>
                    <a:pt x="2576" y="2658"/>
                  </a:cubicBezTo>
                  <a:lnTo>
                    <a:pt x="5859" y="2658"/>
                  </a:lnTo>
                  <a:lnTo>
                    <a:pt x="5859" y="10623"/>
                  </a:lnTo>
                  <a:cubicBezTo>
                    <a:pt x="5859" y="11036"/>
                    <a:pt x="5522" y="11373"/>
                    <a:pt x="5109" y="11373"/>
                  </a:cubicBezTo>
                  <a:lnTo>
                    <a:pt x="394" y="11373"/>
                  </a:lnTo>
                  <a:lnTo>
                    <a:pt x="394" y="2656"/>
                  </a:lnTo>
                  <a:lnTo>
                    <a:pt x="1785" y="2656"/>
                  </a:lnTo>
                  <a:cubicBezTo>
                    <a:pt x="1894" y="2656"/>
                    <a:pt x="1984" y="2568"/>
                    <a:pt x="1984" y="2457"/>
                  </a:cubicBezTo>
                  <a:cubicBezTo>
                    <a:pt x="1984" y="2350"/>
                    <a:pt x="1895" y="2260"/>
                    <a:pt x="1785" y="2260"/>
                  </a:cubicBezTo>
                  <a:lnTo>
                    <a:pt x="198" y="2260"/>
                  </a:lnTo>
                  <a:cubicBezTo>
                    <a:pt x="90" y="2260"/>
                    <a:pt x="0" y="2347"/>
                    <a:pt x="0" y="2457"/>
                  </a:cubicBezTo>
                  <a:lnTo>
                    <a:pt x="0" y="11567"/>
                  </a:lnTo>
                  <a:cubicBezTo>
                    <a:pt x="0" y="11676"/>
                    <a:pt x="87" y="11766"/>
                    <a:pt x="198" y="11766"/>
                  </a:cubicBezTo>
                  <a:lnTo>
                    <a:pt x="5111" y="11766"/>
                  </a:lnTo>
                  <a:cubicBezTo>
                    <a:pt x="5700" y="11766"/>
                    <a:pt x="6185" y="11319"/>
                    <a:pt x="6248" y="10749"/>
                  </a:cubicBezTo>
                  <a:lnTo>
                    <a:pt x="9849" y="10749"/>
                  </a:lnTo>
                  <a:cubicBezTo>
                    <a:pt x="9957" y="10749"/>
                    <a:pt x="10046" y="10661"/>
                    <a:pt x="10046" y="10550"/>
                  </a:cubicBezTo>
                  <a:cubicBezTo>
                    <a:pt x="10046" y="10442"/>
                    <a:pt x="9958" y="10353"/>
                    <a:pt x="9849" y="10353"/>
                  </a:cubicBezTo>
                  <a:lnTo>
                    <a:pt x="6255" y="10353"/>
                  </a:lnTo>
                  <a:lnTo>
                    <a:pt x="6255" y="2656"/>
                  </a:lnTo>
                  <a:lnTo>
                    <a:pt x="12288" y="2656"/>
                  </a:lnTo>
                  <a:cubicBezTo>
                    <a:pt x="12737" y="2656"/>
                    <a:pt x="13102" y="3020"/>
                    <a:pt x="13102" y="3468"/>
                  </a:cubicBezTo>
                  <a:cubicBezTo>
                    <a:pt x="13102" y="3917"/>
                    <a:pt x="12737" y="4282"/>
                    <a:pt x="12288" y="4282"/>
                  </a:cubicBezTo>
                  <a:lnTo>
                    <a:pt x="10785" y="4282"/>
                  </a:lnTo>
                  <a:cubicBezTo>
                    <a:pt x="10676" y="4282"/>
                    <a:pt x="10586" y="4370"/>
                    <a:pt x="10586" y="4481"/>
                  </a:cubicBezTo>
                  <a:cubicBezTo>
                    <a:pt x="10586" y="4589"/>
                    <a:pt x="10675" y="4678"/>
                    <a:pt x="10785" y="4678"/>
                  </a:cubicBezTo>
                  <a:lnTo>
                    <a:pt x="12288" y="4678"/>
                  </a:lnTo>
                  <a:cubicBezTo>
                    <a:pt x="12737" y="4678"/>
                    <a:pt x="13102" y="5043"/>
                    <a:pt x="13102" y="5492"/>
                  </a:cubicBezTo>
                  <a:cubicBezTo>
                    <a:pt x="13102" y="5941"/>
                    <a:pt x="12737" y="6304"/>
                    <a:pt x="12288" y="6304"/>
                  </a:cubicBezTo>
                  <a:lnTo>
                    <a:pt x="10785" y="6304"/>
                  </a:lnTo>
                  <a:cubicBezTo>
                    <a:pt x="10676" y="6304"/>
                    <a:pt x="10586" y="6392"/>
                    <a:pt x="10586" y="6503"/>
                  </a:cubicBezTo>
                  <a:cubicBezTo>
                    <a:pt x="10586" y="6612"/>
                    <a:pt x="10675" y="6700"/>
                    <a:pt x="10785" y="6700"/>
                  </a:cubicBezTo>
                  <a:lnTo>
                    <a:pt x="12288" y="6700"/>
                  </a:lnTo>
                  <a:cubicBezTo>
                    <a:pt x="12737" y="6700"/>
                    <a:pt x="13102" y="7065"/>
                    <a:pt x="13102" y="7514"/>
                  </a:cubicBezTo>
                  <a:cubicBezTo>
                    <a:pt x="13102" y="7963"/>
                    <a:pt x="12737" y="8328"/>
                    <a:pt x="12288" y="8328"/>
                  </a:cubicBezTo>
                  <a:lnTo>
                    <a:pt x="10785" y="8328"/>
                  </a:lnTo>
                  <a:cubicBezTo>
                    <a:pt x="10676" y="8328"/>
                    <a:pt x="10586" y="8416"/>
                    <a:pt x="10586" y="8525"/>
                  </a:cubicBezTo>
                  <a:cubicBezTo>
                    <a:pt x="10586" y="8634"/>
                    <a:pt x="10675" y="8724"/>
                    <a:pt x="10785" y="8724"/>
                  </a:cubicBezTo>
                  <a:lnTo>
                    <a:pt x="12288" y="8724"/>
                  </a:lnTo>
                  <a:cubicBezTo>
                    <a:pt x="12737" y="8724"/>
                    <a:pt x="13102" y="9089"/>
                    <a:pt x="13102" y="9538"/>
                  </a:cubicBezTo>
                  <a:cubicBezTo>
                    <a:pt x="13102" y="9986"/>
                    <a:pt x="12737" y="10350"/>
                    <a:pt x="12288" y="10350"/>
                  </a:cubicBezTo>
                  <a:lnTo>
                    <a:pt x="10642" y="10350"/>
                  </a:lnTo>
                  <a:cubicBezTo>
                    <a:pt x="10533" y="10350"/>
                    <a:pt x="10443" y="10438"/>
                    <a:pt x="10443" y="10549"/>
                  </a:cubicBezTo>
                  <a:cubicBezTo>
                    <a:pt x="10443" y="10656"/>
                    <a:pt x="10531" y="10746"/>
                    <a:pt x="10642" y="10746"/>
                  </a:cubicBezTo>
                  <a:lnTo>
                    <a:pt x="12288" y="10746"/>
                  </a:lnTo>
                  <a:cubicBezTo>
                    <a:pt x="12955" y="10746"/>
                    <a:pt x="13498" y="10205"/>
                    <a:pt x="13498" y="9538"/>
                  </a:cubicBezTo>
                  <a:cubicBezTo>
                    <a:pt x="13498" y="9114"/>
                    <a:pt x="13278" y="8742"/>
                    <a:pt x="12949" y="8525"/>
                  </a:cubicBezTo>
                  <a:cubicBezTo>
                    <a:pt x="13278" y="8308"/>
                    <a:pt x="13498" y="7937"/>
                    <a:pt x="13498" y="7514"/>
                  </a:cubicBezTo>
                  <a:cubicBezTo>
                    <a:pt x="13498" y="7092"/>
                    <a:pt x="13278" y="6720"/>
                    <a:pt x="12949" y="6503"/>
                  </a:cubicBezTo>
                  <a:cubicBezTo>
                    <a:pt x="13278" y="6286"/>
                    <a:pt x="13498" y="5914"/>
                    <a:pt x="13498" y="5492"/>
                  </a:cubicBezTo>
                  <a:cubicBezTo>
                    <a:pt x="13498" y="5069"/>
                    <a:pt x="13278" y="4696"/>
                    <a:pt x="12949" y="4481"/>
                  </a:cubicBezTo>
                  <a:cubicBezTo>
                    <a:pt x="13278" y="4266"/>
                    <a:pt x="13495" y="3893"/>
                    <a:pt x="13495" y="3471"/>
                  </a:cubicBezTo>
                  <a:cubicBezTo>
                    <a:pt x="13495" y="2803"/>
                    <a:pt x="12954" y="2262"/>
                    <a:pt x="12287" y="2262"/>
                  </a:cubicBezTo>
                  <a:lnTo>
                    <a:pt x="10601" y="2262"/>
                  </a:lnTo>
                  <a:lnTo>
                    <a:pt x="10601" y="1210"/>
                  </a:lnTo>
                  <a:cubicBezTo>
                    <a:pt x="10601" y="543"/>
                    <a:pt x="10060" y="0"/>
                    <a:pt x="93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26" name="Google Shape;2126;p53"/>
          <p:cNvPicPr preferRelativeResize="0"/>
          <p:nvPr/>
        </p:nvPicPr>
        <p:blipFill>
          <a:blip r:embed="rId3">
            <a:alphaModFix/>
          </a:blip>
          <a:stretch>
            <a:fillRect/>
          </a:stretch>
        </p:blipFill>
        <p:spPr>
          <a:xfrm>
            <a:off x="4821075" y="1283425"/>
            <a:ext cx="1605875" cy="3240898"/>
          </a:xfrm>
          <a:prstGeom prst="rect">
            <a:avLst/>
          </a:prstGeom>
          <a:noFill/>
          <a:ln>
            <a:noFill/>
          </a:ln>
        </p:spPr>
      </p:pic>
      <p:sp>
        <p:nvSpPr>
          <p:cNvPr id="2127" name="Google Shape;2127;p53"/>
          <p:cNvSpPr/>
          <p:nvPr/>
        </p:nvSpPr>
        <p:spPr>
          <a:xfrm>
            <a:off x="5035713" y="3150275"/>
            <a:ext cx="1176600" cy="359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pic>
        <p:nvPicPr>
          <p:cNvPr id="2128" name="Google Shape;2128;p53"/>
          <p:cNvPicPr preferRelativeResize="0"/>
          <p:nvPr/>
        </p:nvPicPr>
        <p:blipFill>
          <a:blip r:embed="rId4">
            <a:alphaModFix/>
          </a:blip>
          <a:stretch>
            <a:fillRect/>
          </a:stretch>
        </p:blipFill>
        <p:spPr>
          <a:xfrm>
            <a:off x="6589075" y="1283400"/>
            <a:ext cx="1605875" cy="3240956"/>
          </a:xfrm>
          <a:prstGeom prst="rect">
            <a:avLst/>
          </a:prstGeom>
          <a:noFill/>
          <a:ln>
            <a:noFill/>
          </a:ln>
        </p:spPr>
      </p:pic>
      <p:sp>
        <p:nvSpPr>
          <p:cNvPr id="2129" name="Google Shape;2129;p53"/>
          <p:cNvSpPr/>
          <p:nvPr/>
        </p:nvSpPr>
        <p:spPr>
          <a:xfrm>
            <a:off x="6803725" y="3699900"/>
            <a:ext cx="1176600" cy="31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p54"/>
          <p:cNvSpPr txBox="1"/>
          <p:nvPr>
            <p:ph type="title"/>
          </p:nvPr>
        </p:nvSpPr>
        <p:spPr>
          <a:xfrm>
            <a:off x="314517"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 towards usability goals</a:t>
            </a:r>
            <a:endParaRPr/>
          </a:p>
        </p:txBody>
      </p:sp>
      <p:sp>
        <p:nvSpPr>
          <p:cNvPr id="2135" name="Google Shape;2135;p54"/>
          <p:cNvSpPr txBox="1"/>
          <p:nvPr>
            <p:ph idx="3" type="title"/>
          </p:nvPr>
        </p:nvSpPr>
        <p:spPr>
          <a:xfrm>
            <a:off x="1298714" y="2284522"/>
            <a:ext cx="25707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effectiveness</a:t>
            </a:r>
            <a:endParaRPr/>
          </a:p>
        </p:txBody>
      </p:sp>
      <p:sp>
        <p:nvSpPr>
          <p:cNvPr id="2136" name="Google Shape;2136;p54"/>
          <p:cNvSpPr txBox="1"/>
          <p:nvPr>
            <p:ph idx="4" type="subTitle"/>
          </p:nvPr>
        </p:nvSpPr>
        <p:spPr>
          <a:xfrm>
            <a:off x="818238" y="2741725"/>
            <a:ext cx="3635700" cy="15036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Removed “task” status (before there were task and emotion) which users found redundant</a:t>
            </a:r>
            <a:endParaRPr/>
          </a:p>
          <a:p>
            <a:pPr indent="-317500" lvl="0" marL="457200" rtl="0" algn="l">
              <a:spcBef>
                <a:spcPts val="0"/>
              </a:spcBef>
              <a:spcAft>
                <a:spcPts val="0"/>
              </a:spcAft>
              <a:buSzPts val="1400"/>
              <a:buChar char="●"/>
            </a:pPr>
            <a:r>
              <a:rPr lang="en"/>
              <a:t>Reorganized “set status” page to emphasize text &amp; photo</a:t>
            </a:r>
            <a:endParaRPr/>
          </a:p>
        </p:txBody>
      </p:sp>
      <p:grpSp>
        <p:nvGrpSpPr>
          <p:cNvPr id="2137" name="Google Shape;2137;p54"/>
          <p:cNvGrpSpPr/>
          <p:nvPr/>
        </p:nvGrpSpPr>
        <p:grpSpPr>
          <a:xfrm>
            <a:off x="2283957" y="1569739"/>
            <a:ext cx="600232" cy="640078"/>
            <a:chOff x="4102678" y="2263468"/>
            <a:chExt cx="467071" cy="467040"/>
          </a:xfrm>
        </p:grpSpPr>
        <p:sp>
          <p:nvSpPr>
            <p:cNvPr id="2138" name="Google Shape;2138;p54"/>
            <p:cNvSpPr/>
            <p:nvPr/>
          </p:nvSpPr>
          <p:spPr>
            <a:xfrm>
              <a:off x="4102678" y="2263468"/>
              <a:ext cx="467071" cy="467040"/>
            </a:xfrm>
            <a:custGeom>
              <a:rect b="b" l="l" r="r" t="t"/>
              <a:pathLst>
                <a:path extrusionOk="0" h="15117" w="15118">
                  <a:moveTo>
                    <a:pt x="7560" y="0"/>
                  </a:moveTo>
                  <a:cubicBezTo>
                    <a:pt x="5669" y="0"/>
                    <a:pt x="3860" y="702"/>
                    <a:pt x="2466" y="1975"/>
                  </a:cubicBezTo>
                  <a:cubicBezTo>
                    <a:pt x="2346" y="2084"/>
                    <a:pt x="2259" y="2217"/>
                    <a:pt x="2204" y="2356"/>
                  </a:cubicBezTo>
                  <a:cubicBezTo>
                    <a:pt x="2063" y="2414"/>
                    <a:pt x="1935" y="2506"/>
                    <a:pt x="1830" y="2628"/>
                  </a:cubicBezTo>
                  <a:cubicBezTo>
                    <a:pt x="650" y="3998"/>
                    <a:pt x="1" y="5748"/>
                    <a:pt x="1" y="7558"/>
                  </a:cubicBezTo>
                  <a:cubicBezTo>
                    <a:pt x="1" y="9577"/>
                    <a:pt x="788" y="11473"/>
                    <a:pt x="2214" y="12903"/>
                  </a:cubicBezTo>
                  <a:cubicBezTo>
                    <a:pt x="3643" y="14331"/>
                    <a:pt x="5541" y="15116"/>
                    <a:pt x="7560" y="15116"/>
                  </a:cubicBezTo>
                  <a:cubicBezTo>
                    <a:pt x="9456" y="15116"/>
                    <a:pt x="11270" y="14409"/>
                    <a:pt x="12669" y="13127"/>
                  </a:cubicBezTo>
                  <a:cubicBezTo>
                    <a:pt x="12787" y="13018"/>
                    <a:pt x="12874" y="12886"/>
                    <a:pt x="12929" y="12743"/>
                  </a:cubicBezTo>
                  <a:cubicBezTo>
                    <a:pt x="13071" y="12683"/>
                    <a:pt x="13198" y="12590"/>
                    <a:pt x="13303" y="12471"/>
                  </a:cubicBezTo>
                  <a:cubicBezTo>
                    <a:pt x="14472" y="11104"/>
                    <a:pt x="15117" y="9358"/>
                    <a:pt x="15117" y="7558"/>
                  </a:cubicBezTo>
                  <a:cubicBezTo>
                    <a:pt x="15117" y="5539"/>
                    <a:pt x="14330" y="3641"/>
                    <a:pt x="12905" y="2212"/>
                  </a:cubicBezTo>
                  <a:cubicBezTo>
                    <a:pt x="11477" y="789"/>
                    <a:pt x="9579" y="0"/>
                    <a:pt x="7560" y="0"/>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4"/>
            <p:cNvSpPr/>
            <p:nvPr/>
          </p:nvSpPr>
          <p:spPr>
            <a:xfrm>
              <a:off x="4133820" y="2294610"/>
              <a:ext cx="404817" cy="404786"/>
            </a:xfrm>
            <a:custGeom>
              <a:rect b="b" l="l" r="r" t="t"/>
              <a:pathLst>
                <a:path extrusionOk="0" h="13102" w="13103">
                  <a:moveTo>
                    <a:pt x="6552" y="0"/>
                  </a:moveTo>
                  <a:cubicBezTo>
                    <a:pt x="2934" y="0"/>
                    <a:pt x="1" y="2933"/>
                    <a:pt x="1" y="6551"/>
                  </a:cubicBezTo>
                  <a:cubicBezTo>
                    <a:pt x="1" y="10169"/>
                    <a:pt x="2934" y="13102"/>
                    <a:pt x="6552" y="13102"/>
                  </a:cubicBezTo>
                  <a:cubicBezTo>
                    <a:pt x="10170" y="13102"/>
                    <a:pt x="13103" y="10169"/>
                    <a:pt x="13103" y="6551"/>
                  </a:cubicBezTo>
                  <a:cubicBezTo>
                    <a:pt x="13103" y="2933"/>
                    <a:pt x="10170" y="0"/>
                    <a:pt x="65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4"/>
            <p:cNvSpPr/>
            <p:nvPr/>
          </p:nvSpPr>
          <p:spPr>
            <a:xfrm>
              <a:off x="4133820" y="2342188"/>
              <a:ext cx="357239" cy="357208"/>
            </a:xfrm>
            <a:custGeom>
              <a:rect b="b" l="l" r="r" t="t"/>
              <a:pathLst>
                <a:path extrusionOk="0" h="11562" w="11563">
                  <a:moveTo>
                    <a:pt x="2333" y="1"/>
                  </a:moveTo>
                  <a:lnTo>
                    <a:pt x="2333" y="1"/>
                  </a:lnTo>
                  <a:cubicBezTo>
                    <a:pt x="907" y="1203"/>
                    <a:pt x="1" y="3001"/>
                    <a:pt x="1" y="5011"/>
                  </a:cubicBezTo>
                  <a:cubicBezTo>
                    <a:pt x="1" y="8629"/>
                    <a:pt x="2934" y="11562"/>
                    <a:pt x="6552" y="11562"/>
                  </a:cubicBezTo>
                  <a:cubicBezTo>
                    <a:pt x="8562" y="11562"/>
                    <a:pt x="10360" y="10656"/>
                    <a:pt x="11562" y="9230"/>
                  </a:cubicBezTo>
                  <a:lnTo>
                    <a:pt x="11562" y="9230"/>
                  </a:lnTo>
                  <a:cubicBezTo>
                    <a:pt x="10421" y="10192"/>
                    <a:pt x="8951" y="10771"/>
                    <a:pt x="7343" y="10771"/>
                  </a:cubicBezTo>
                  <a:cubicBezTo>
                    <a:pt x="3725" y="10771"/>
                    <a:pt x="792" y="7838"/>
                    <a:pt x="792" y="4220"/>
                  </a:cubicBezTo>
                  <a:cubicBezTo>
                    <a:pt x="792" y="2612"/>
                    <a:pt x="1371" y="1142"/>
                    <a:pt x="2333"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4"/>
            <p:cNvSpPr/>
            <p:nvPr/>
          </p:nvSpPr>
          <p:spPr>
            <a:xfrm>
              <a:off x="4200800" y="2444142"/>
              <a:ext cx="278796" cy="190004"/>
            </a:xfrm>
            <a:custGeom>
              <a:rect b="b" l="l" r="r" t="t"/>
              <a:pathLst>
                <a:path extrusionOk="0" h="6150" w="9024">
                  <a:moveTo>
                    <a:pt x="7928" y="1"/>
                  </a:moveTo>
                  <a:cubicBezTo>
                    <a:pt x="7831" y="1"/>
                    <a:pt x="7734" y="32"/>
                    <a:pt x="7653" y="97"/>
                  </a:cubicBezTo>
                  <a:lnTo>
                    <a:pt x="3080" y="3747"/>
                  </a:lnTo>
                  <a:lnTo>
                    <a:pt x="1553" y="1983"/>
                  </a:lnTo>
                  <a:cubicBezTo>
                    <a:pt x="1466" y="1883"/>
                    <a:pt x="1343" y="1832"/>
                    <a:pt x="1219" y="1832"/>
                  </a:cubicBezTo>
                  <a:cubicBezTo>
                    <a:pt x="1117" y="1832"/>
                    <a:pt x="1014" y="1867"/>
                    <a:pt x="930" y="1938"/>
                  </a:cubicBezTo>
                  <a:lnTo>
                    <a:pt x="204" y="2570"/>
                  </a:lnTo>
                  <a:cubicBezTo>
                    <a:pt x="20" y="2728"/>
                    <a:pt x="0" y="3006"/>
                    <a:pt x="159" y="3192"/>
                  </a:cubicBezTo>
                  <a:lnTo>
                    <a:pt x="2605" y="6018"/>
                  </a:lnTo>
                  <a:cubicBezTo>
                    <a:pt x="2681" y="6105"/>
                    <a:pt x="2786" y="6150"/>
                    <a:pt x="2892" y="6150"/>
                  </a:cubicBezTo>
                  <a:cubicBezTo>
                    <a:pt x="2976" y="6150"/>
                    <a:pt x="3060" y="6122"/>
                    <a:pt x="3130" y="6066"/>
                  </a:cubicBezTo>
                  <a:lnTo>
                    <a:pt x="8803" y="1539"/>
                  </a:lnTo>
                  <a:cubicBezTo>
                    <a:pt x="8992" y="1388"/>
                    <a:pt x="9023" y="1111"/>
                    <a:pt x="8872" y="920"/>
                  </a:cubicBezTo>
                  <a:lnTo>
                    <a:pt x="8272" y="166"/>
                  </a:lnTo>
                  <a:cubicBezTo>
                    <a:pt x="8186" y="57"/>
                    <a:pt x="8057" y="1"/>
                    <a:pt x="79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4"/>
            <p:cNvSpPr/>
            <p:nvPr/>
          </p:nvSpPr>
          <p:spPr>
            <a:xfrm>
              <a:off x="4216835" y="2376173"/>
              <a:ext cx="64385" cy="51224"/>
            </a:xfrm>
            <a:custGeom>
              <a:rect b="b" l="l" r="r" t="t"/>
              <a:pathLst>
                <a:path extrusionOk="0" h="1658" w="2084">
                  <a:moveTo>
                    <a:pt x="1041" y="0"/>
                  </a:moveTo>
                  <a:cubicBezTo>
                    <a:pt x="465" y="0"/>
                    <a:pt x="0" y="371"/>
                    <a:pt x="0" y="829"/>
                  </a:cubicBezTo>
                  <a:cubicBezTo>
                    <a:pt x="0" y="1286"/>
                    <a:pt x="465" y="1657"/>
                    <a:pt x="1041" y="1657"/>
                  </a:cubicBezTo>
                  <a:cubicBezTo>
                    <a:pt x="1617" y="1657"/>
                    <a:pt x="2084" y="1286"/>
                    <a:pt x="2084" y="829"/>
                  </a:cubicBezTo>
                  <a:cubicBezTo>
                    <a:pt x="2084" y="371"/>
                    <a:pt x="1617" y="0"/>
                    <a:pt x="1041"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4"/>
            <p:cNvSpPr/>
            <p:nvPr/>
          </p:nvSpPr>
          <p:spPr>
            <a:xfrm>
              <a:off x="4391206" y="2376173"/>
              <a:ext cx="64354" cy="51224"/>
            </a:xfrm>
            <a:custGeom>
              <a:rect b="b" l="l" r="r" t="t"/>
              <a:pathLst>
                <a:path extrusionOk="0" h="1658" w="2083">
                  <a:moveTo>
                    <a:pt x="1042" y="0"/>
                  </a:moveTo>
                  <a:cubicBezTo>
                    <a:pt x="466" y="0"/>
                    <a:pt x="1" y="371"/>
                    <a:pt x="1" y="829"/>
                  </a:cubicBezTo>
                  <a:cubicBezTo>
                    <a:pt x="1" y="1286"/>
                    <a:pt x="466" y="1657"/>
                    <a:pt x="1042" y="1657"/>
                  </a:cubicBezTo>
                  <a:cubicBezTo>
                    <a:pt x="1617" y="1657"/>
                    <a:pt x="2082" y="1286"/>
                    <a:pt x="2082" y="829"/>
                  </a:cubicBezTo>
                  <a:cubicBezTo>
                    <a:pt x="2082" y="371"/>
                    <a:pt x="1617" y="0"/>
                    <a:pt x="1042"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4"/>
            <p:cNvSpPr/>
            <p:nvPr/>
          </p:nvSpPr>
          <p:spPr>
            <a:xfrm>
              <a:off x="4127795" y="2358933"/>
              <a:ext cx="352018" cy="346518"/>
            </a:xfrm>
            <a:custGeom>
              <a:rect b="b" l="l" r="r" t="t"/>
              <a:pathLst>
                <a:path extrusionOk="0" h="11216" w="11394">
                  <a:moveTo>
                    <a:pt x="1782" y="0"/>
                  </a:moveTo>
                  <a:cubicBezTo>
                    <a:pt x="1726" y="0"/>
                    <a:pt x="1671" y="24"/>
                    <a:pt x="1632" y="69"/>
                  </a:cubicBezTo>
                  <a:cubicBezTo>
                    <a:pt x="579" y="1291"/>
                    <a:pt x="0" y="2854"/>
                    <a:pt x="0" y="4469"/>
                  </a:cubicBezTo>
                  <a:cubicBezTo>
                    <a:pt x="0" y="6271"/>
                    <a:pt x="700" y="7967"/>
                    <a:pt x="1976" y="9240"/>
                  </a:cubicBezTo>
                  <a:cubicBezTo>
                    <a:pt x="3250" y="10514"/>
                    <a:pt x="4945" y="11216"/>
                    <a:pt x="6747" y="11216"/>
                  </a:cubicBezTo>
                  <a:cubicBezTo>
                    <a:pt x="8440" y="11216"/>
                    <a:pt x="10061" y="10586"/>
                    <a:pt x="11308" y="9441"/>
                  </a:cubicBezTo>
                  <a:cubicBezTo>
                    <a:pt x="11389" y="9367"/>
                    <a:pt x="11394" y="9242"/>
                    <a:pt x="11319" y="9161"/>
                  </a:cubicBezTo>
                  <a:cubicBezTo>
                    <a:pt x="11279" y="9119"/>
                    <a:pt x="11227" y="9098"/>
                    <a:pt x="11174" y="9098"/>
                  </a:cubicBezTo>
                  <a:cubicBezTo>
                    <a:pt x="11127" y="9098"/>
                    <a:pt x="11079" y="9115"/>
                    <a:pt x="11041" y="9150"/>
                  </a:cubicBezTo>
                  <a:cubicBezTo>
                    <a:pt x="9867" y="10229"/>
                    <a:pt x="8341" y="10822"/>
                    <a:pt x="6747" y="10822"/>
                  </a:cubicBezTo>
                  <a:cubicBezTo>
                    <a:pt x="5049" y="10822"/>
                    <a:pt x="3455" y="10161"/>
                    <a:pt x="2254" y="8962"/>
                  </a:cubicBezTo>
                  <a:cubicBezTo>
                    <a:pt x="1054" y="7761"/>
                    <a:pt x="393" y="6167"/>
                    <a:pt x="393" y="4469"/>
                  </a:cubicBezTo>
                  <a:cubicBezTo>
                    <a:pt x="393" y="2950"/>
                    <a:pt x="939" y="1478"/>
                    <a:pt x="1931" y="326"/>
                  </a:cubicBezTo>
                  <a:cubicBezTo>
                    <a:pt x="2001" y="244"/>
                    <a:pt x="1992" y="121"/>
                    <a:pt x="1910" y="48"/>
                  </a:cubicBezTo>
                  <a:cubicBezTo>
                    <a:pt x="1873" y="16"/>
                    <a:pt x="1827" y="0"/>
                    <a:pt x="1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4"/>
            <p:cNvSpPr/>
            <p:nvPr/>
          </p:nvSpPr>
          <p:spPr>
            <a:xfrm>
              <a:off x="4193015" y="2288554"/>
              <a:ext cx="351678" cy="346117"/>
            </a:xfrm>
            <a:custGeom>
              <a:rect b="b" l="l" r="r" t="t"/>
              <a:pathLst>
                <a:path extrusionOk="0" h="11203" w="11383">
                  <a:moveTo>
                    <a:pt x="4636" y="0"/>
                  </a:moveTo>
                  <a:cubicBezTo>
                    <a:pt x="2947" y="0"/>
                    <a:pt x="1332" y="627"/>
                    <a:pt x="88" y="1764"/>
                  </a:cubicBezTo>
                  <a:cubicBezTo>
                    <a:pt x="7" y="1836"/>
                    <a:pt x="1" y="1961"/>
                    <a:pt x="74" y="2042"/>
                  </a:cubicBezTo>
                  <a:cubicBezTo>
                    <a:pt x="113" y="2085"/>
                    <a:pt x="166" y="2106"/>
                    <a:pt x="219" y="2106"/>
                  </a:cubicBezTo>
                  <a:cubicBezTo>
                    <a:pt x="267" y="2106"/>
                    <a:pt x="314" y="2089"/>
                    <a:pt x="352" y="2055"/>
                  </a:cubicBezTo>
                  <a:cubicBezTo>
                    <a:pt x="1525" y="986"/>
                    <a:pt x="3046" y="395"/>
                    <a:pt x="4634" y="395"/>
                  </a:cubicBezTo>
                  <a:cubicBezTo>
                    <a:pt x="6332" y="395"/>
                    <a:pt x="7926" y="1055"/>
                    <a:pt x="9126" y="2254"/>
                  </a:cubicBezTo>
                  <a:cubicBezTo>
                    <a:pt x="10327" y="3455"/>
                    <a:pt x="10986" y="5050"/>
                    <a:pt x="10986" y="6747"/>
                  </a:cubicBezTo>
                  <a:cubicBezTo>
                    <a:pt x="10986" y="8262"/>
                    <a:pt x="10445" y="9728"/>
                    <a:pt x="9461" y="10877"/>
                  </a:cubicBezTo>
                  <a:cubicBezTo>
                    <a:pt x="9392" y="10962"/>
                    <a:pt x="9401" y="11084"/>
                    <a:pt x="9483" y="11156"/>
                  </a:cubicBezTo>
                  <a:cubicBezTo>
                    <a:pt x="9520" y="11188"/>
                    <a:pt x="9565" y="11203"/>
                    <a:pt x="9612" y="11203"/>
                  </a:cubicBezTo>
                  <a:cubicBezTo>
                    <a:pt x="9669" y="11203"/>
                    <a:pt x="9722" y="11179"/>
                    <a:pt x="9761" y="11134"/>
                  </a:cubicBezTo>
                  <a:cubicBezTo>
                    <a:pt x="10807" y="9912"/>
                    <a:pt x="11382" y="8355"/>
                    <a:pt x="11382" y="6747"/>
                  </a:cubicBezTo>
                  <a:cubicBezTo>
                    <a:pt x="11382" y="4945"/>
                    <a:pt x="10681" y="3249"/>
                    <a:pt x="9407" y="1976"/>
                  </a:cubicBezTo>
                  <a:cubicBezTo>
                    <a:pt x="8131" y="702"/>
                    <a:pt x="6438" y="0"/>
                    <a:pt x="4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4"/>
            <p:cNvSpPr/>
            <p:nvPr/>
          </p:nvSpPr>
          <p:spPr>
            <a:xfrm>
              <a:off x="4193849" y="2438025"/>
              <a:ext cx="292545" cy="202300"/>
            </a:xfrm>
            <a:custGeom>
              <a:rect b="b" l="l" r="r" t="t"/>
              <a:pathLst>
                <a:path extrusionOk="0" h="6548" w="9469">
                  <a:moveTo>
                    <a:pt x="8150" y="398"/>
                  </a:moveTo>
                  <a:cubicBezTo>
                    <a:pt x="8221" y="398"/>
                    <a:pt x="8292" y="429"/>
                    <a:pt x="8340" y="490"/>
                  </a:cubicBezTo>
                  <a:lnTo>
                    <a:pt x="8940" y="1244"/>
                  </a:lnTo>
                  <a:cubicBezTo>
                    <a:pt x="9024" y="1348"/>
                    <a:pt x="9007" y="1502"/>
                    <a:pt x="8901" y="1586"/>
                  </a:cubicBezTo>
                  <a:lnTo>
                    <a:pt x="3231" y="6110"/>
                  </a:lnTo>
                  <a:cubicBezTo>
                    <a:pt x="3197" y="6137"/>
                    <a:pt x="3158" y="6150"/>
                    <a:pt x="3118" y="6150"/>
                  </a:cubicBezTo>
                  <a:cubicBezTo>
                    <a:pt x="3067" y="6150"/>
                    <a:pt x="3016" y="6128"/>
                    <a:pt x="2979" y="6088"/>
                  </a:cubicBezTo>
                  <a:lnTo>
                    <a:pt x="532" y="3261"/>
                  </a:lnTo>
                  <a:cubicBezTo>
                    <a:pt x="443" y="3159"/>
                    <a:pt x="454" y="3005"/>
                    <a:pt x="556" y="2917"/>
                  </a:cubicBezTo>
                  <a:lnTo>
                    <a:pt x="1283" y="2288"/>
                  </a:lnTo>
                  <a:cubicBezTo>
                    <a:pt x="1329" y="2247"/>
                    <a:pt x="1386" y="2228"/>
                    <a:pt x="1443" y="2228"/>
                  </a:cubicBezTo>
                  <a:cubicBezTo>
                    <a:pt x="1511" y="2228"/>
                    <a:pt x="1578" y="2256"/>
                    <a:pt x="1627" y="2311"/>
                  </a:cubicBezTo>
                  <a:lnTo>
                    <a:pt x="3154" y="4075"/>
                  </a:lnTo>
                  <a:cubicBezTo>
                    <a:pt x="3193" y="4120"/>
                    <a:pt x="3249" y="4143"/>
                    <a:pt x="3304" y="4143"/>
                  </a:cubicBezTo>
                  <a:cubicBezTo>
                    <a:pt x="3347" y="4143"/>
                    <a:pt x="3390" y="4129"/>
                    <a:pt x="3426" y="4100"/>
                  </a:cubicBezTo>
                  <a:lnTo>
                    <a:pt x="7998" y="451"/>
                  </a:lnTo>
                  <a:cubicBezTo>
                    <a:pt x="8043" y="415"/>
                    <a:pt x="8096" y="398"/>
                    <a:pt x="8150" y="398"/>
                  </a:cubicBezTo>
                  <a:close/>
                  <a:moveTo>
                    <a:pt x="8148" y="0"/>
                  </a:moveTo>
                  <a:cubicBezTo>
                    <a:pt x="8009" y="0"/>
                    <a:pt x="7868" y="46"/>
                    <a:pt x="7751" y="140"/>
                  </a:cubicBezTo>
                  <a:lnTo>
                    <a:pt x="3326" y="3672"/>
                  </a:lnTo>
                  <a:lnTo>
                    <a:pt x="1924" y="2053"/>
                  </a:lnTo>
                  <a:cubicBezTo>
                    <a:pt x="1798" y="1908"/>
                    <a:pt x="1620" y="1833"/>
                    <a:pt x="1441" y="1833"/>
                  </a:cubicBezTo>
                  <a:cubicBezTo>
                    <a:pt x="1293" y="1833"/>
                    <a:pt x="1145" y="1884"/>
                    <a:pt x="1025" y="1988"/>
                  </a:cubicBezTo>
                  <a:lnTo>
                    <a:pt x="295" y="2620"/>
                  </a:lnTo>
                  <a:cubicBezTo>
                    <a:pt x="31" y="2850"/>
                    <a:pt x="1" y="3254"/>
                    <a:pt x="230" y="3521"/>
                  </a:cubicBezTo>
                  <a:lnTo>
                    <a:pt x="2678" y="6347"/>
                  </a:lnTo>
                  <a:cubicBezTo>
                    <a:pt x="2792" y="6479"/>
                    <a:pt x="2952" y="6547"/>
                    <a:pt x="3114" y="6547"/>
                  </a:cubicBezTo>
                  <a:cubicBezTo>
                    <a:pt x="3240" y="6547"/>
                    <a:pt x="3368" y="6505"/>
                    <a:pt x="3475" y="6420"/>
                  </a:cubicBezTo>
                  <a:lnTo>
                    <a:pt x="9148" y="1893"/>
                  </a:lnTo>
                  <a:cubicBezTo>
                    <a:pt x="9422" y="1674"/>
                    <a:pt x="9468" y="1271"/>
                    <a:pt x="9248" y="995"/>
                  </a:cubicBezTo>
                  <a:lnTo>
                    <a:pt x="8648" y="242"/>
                  </a:lnTo>
                  <a:cubicBezTo>
                    <a:pt x="8521" y="83"/>
                    <a:pt x="8336" y="0"/>
                    <a:pt x="8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4"/>
            <p:cNvSpPr/>
            <p:nvPr/>
          </p:nvSpPr>
          <p:spPr>
            <a:xfrm>
              <a:off x="4261632" y="2358130"/>
              <a:ext cx="12296" cy="24809"/>
            </a:xfrm>
            <a:custGeom>
              <a:rect b="b" l="l" r="r" t="t"/>
              <a:pathLst>
                <a:path extrusionOk="0" h="803" w="398">
                  <a:moveTo>
                    <a:pt x="200" y="1"/>
                  </a:moveTo>
                  <a:cubicBezTo>
                    <a:pt x="91" y="1"/>
                    <a:pt x="1" y="89"/>
                    <a:pt x="1" y="200"/>
                  </a:cubicBezTo>
                  <a:lnTo>
                    <a:pt x="1" y="605"/>
                  </a:lnTo>
                  <a:cubicBezTo>
                    <a:pt x="1" y="713"/>
                    <a:pt x="89" y="803"/>
                    <a:pt x="200" y="803"/>
                  </a:cubicBezTo>
                  <a:cubicBezTo>
                    <a:pt x="309" y="803"/>
                    <a:pt x="397" y="713"/>
                    <a:pt x="397" y="605"/>
                  </a:cubicBezTo>
                  <a:lnTo>
                    <a:pt x="397" y="200"/>
                  </a:lnTo>
                  <a:cubicBezTo>
                    <a:pt x="397" y="91"/>
                    <a:pt x="309" y="1"/>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4"/>
            <p:cNvSpPr/>
            <p:nvPr/>
          </p:nvSpPr>
          <p:spPr>
            <a:xfrm>
              <a:off x="4311311" y="2370612"/>
              <a:ext cx="49741" cy="20514"/>
            </a:xfrm>
            <a:custGeom>
              <a:rect b="b" l="l" r="r" t="t"/>
              <a:pathLst>
                <a:path extrusionOk="0" h="664" w="1610">
                  <a:moveTo>
                    <a:pt x="222" y="0"/>
                  </a:moveTo>
                  <a:cubicBezTo>
                    <a:pt x="176" y="0"/>
                    <a:pt x="129" y="17"/>
                    <a:pt x="92" y="50"/>
                  </a:cubicBezTo>
                  <a:cubicBezTo>
                    <a:pt x="10" y="120"/>
                    <a:pt x="1" y="246"/>
                    <a:pt x="74" y="328"/>
                  </a:cubicBezTo>
                  <a:cubicBezTo>
                    <a:pt x="259" y="541"/>
                    <a:pt x="526" y="663"/>
                    <a:pt x="807" y="663"/>
                  </a:cubicBezTo>
                  <a:cubicBezTo>
                    <a:pt x="1086" y="663"/>
                    <a:pt x="1354" y="541"/>
                    <a:pt x="1540" y="328"/>
                  </a:cubicBezTo>
                  <a:cubicBezTo>
                    <a:pt x="1610" y="246"/>
                    <a:pt x="1602" y="120"/>
                    <a:pt x="1520" y="50"/>
                  </a:cubicBezTo>
                  <a:cubicBezTo>
                    <a:pt x="1482" y="17"/>
                    <a:pt x="1436" y="1"/>
                    <a:pt x="1389" y="1"/>
                  </a:cubicBezTo>
                  <a:cubicBezTo>
                    <a:pt x="1334" y="1"/>
                    <a:pt x="1280" y="23"/>
                    <a:pt x="1242" y="68"/>
                  </a:cubicBezTo>
                  <a:cubicBezTo>
                    <a:pt x="1131" y="194"/>
                    <a:pt x="973" y="265"/>
                    <a:pt x="807" y="265"/>
                  </a:cubicBezTo>
                  <a:cubicBezTo>
                    <a:pt x="639" y="265"/>
                    <a:pt x="481" y="194"/>
                    <a:pt x="372" y="68"/>
                  </a:cubicBezTo>
                  <a:cubicBezTo>
                    <a:pt x="333" y="23"/>
                    <a:pt x="278"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4"/>
            <p:cNvSpPr/>
            <p:nvPr/>
          </p:nvSpPr>
          <p:spPr>
            <a:xfrm>
              <a:off x="4386417" y="2355844"/>
              <a:ext cx="41276" cy="26786"/>
            </a:xfrm>
            <a:custGeom>
              <a:rect b="b" l="l" r="r" t="t"/>
              <a:pathLst>
                <a:path extrusionOk="0" h="867" w="1336">
                  <a:moveTo>
                    <a:pt x="667" y="0"/>
                  </a:moveTo>
                  <a:cubicBezTo>
                    <a:pt x="299" y="0"/>
                    <a:pt x="0" y="299"/>
                    <a:pt x="0" y="667"/>
                  </a:cubicBezTo>
                  <a:cubicBezTo>
                    <a:pt x="0" y="776"/>
                    <a:pt x="88" y="866"/>
                    <a:pt x="199" y="866"/>
                  </a:cubicBezTo>
                  <a:cubicBezTo>
                    <a:pt x="308" y="866"/>
                    <a:pt x="396" y="776"/>
                    <a:pt x="396" y="667"/>
                  </a:cubicBezTo>
                  <a:cubicBezTo>
                    <a:pt x="396" y="518"/>
                    <a:pt x="517" y="396"/>
                    <a:pt x="667" y="396"/>
                  </a:cubicBezTo>
                  <a:cubicBezTo>
                    <a:pt x="817" y="396"/>
                    <a:pt x="939" y="518"/>
                    <a:pt x="939" y="667"/>
                  </a:cubicBezTo>
                  <a:cubicBezTo>
                    <a:pt x="939" y="776"/>
                    <a:pt x="1026" y="866"/>
                    <a:pt x="1137" y="866"/>
                  </a:cubicBezTo>
                  <a:cubicBezTo>
                    <a:pt x="1246" y="866"/>
                    <a:pt x="1336" y="778"/>
                    <a:pt x="1336" y="667"/>
                  </a:cubicBezTo>
                  <a:cubicBezTo>
                    <a:pt x="1336" y="299"/>
                    <a:pt x="1036" y="0"/>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50" name="Google Shape;2150;p54"/>
          <p:cNvPicPr preferRelativeResize="0"/>
          <p:nvPr/>
        </p:nvPicPr>
        <p:blipFill>
          <a:blip r:embed="rId3">
            <a:alphaModFix/>
          </a:blip>
          <a:stretch>
            <a:fillRect/>
          </a:stretch>
        </p:blipFill>
        <p:spPr>
          <a:xfrm>
            <a:off x="6775025" y="1422225"/>
            <a:ext cx="1560649" cy="3149674"/>
          </a:xfrm>
          <a:prstGeom prst="rect">
            <a:avLst/>
          </a:prstGeom>
          <a:noFill/>
          <a:ln>
            <a:noFill/>
          </a:ln>
        </p:spPr>
      </p:pic>
      <p:pic>
        <p:nvPicPr>
          <p:cNvPr id="2151" name="Google Shape;2151;p54"/>
          <p:cNvPicPr preferRelativeResize="0"/>
          <p:nvPr/>
        </p:nvPicPr>
        <p:blipFill>
          <a:blip r:embed="rId4">
            <a:alphaModFix/>
          </a:blip>
          <a:stretch>
            <a:fillRect/>
          </a:stretch>
        </p:blipFill>
        <p:spPr>
          <a:xfrm>
            <a:off x="4813625" y="1422237"/>
            <a:ext cx="1560649" cy="314966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5" name="Shape 2155"/>
        <p:cNvGrpSpPr/>
        <p:nvPr/>
      </p:nvGrpSpPr>
      <p:grpSpPr>
        <a:xfrm>
          <a:off x="0" y="0"/>
          <a:ext cx="0" cy="0"/>
          <a:chOff x="0" y="0"/>
          <a:chExt cx="0" cy="0"/>
        </a:xfrm>
      </p:grpSpPr>
      <p:sp>
        <p:nvSpPr>
          <p:cNvPr id="2156" name="Google Shape;2156;p55"/>
          <p:cNvSpPr txBox="1"/>
          <p:nvPr>
            <p:ph type="title"/>
          </p:nvPr>
        </p:nvSpPr>
        <p:spPr>
          <a:xfrm>
            <a:off x="716425" y="1176000"/>
            <a:ext cx="7701600" cy="27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TaskS AND</a:t>
            </a:r>
            <a:endParaRPr/>
          </a:p>
          <a:p>
            <a:pPr indent="0" lvl="0" marL="0" rtl="0" algn="ctr">
              <a:spcBef>
                <a:spcPts val="0"/>
              </a:spcBef>
              <a:spcAft>
                <a:spcPts val="0"/>
              </a:spcAft>
              <a:buNone/>
            </a:pPr>
            <a:r>
              <a:rPr lang="en"/>
              <a:t>TASK flowS</a:t>
            </a:r>
            <a:endParaRPr/>
          </a:p>
        </p:txBody>
      </p:sp>
      <p:grpSp>
        <p:nvGrpSpPr>
          <p:cNvPr id="2157" name="Google Shape;2157;p55"/>
          <p:cNvGrpSpPr/>
          <p:nvPr/>
        </p:nvGrpSpPr>
        <p:grpSpPr>
          <a:xfrm rot="-262133">
            <a:off x="6827331" y="725125"/>
            <a:ext cx="860611" cy="914405"/>
            <a:chOff x="7810695" y="2841266"/>
            <a:chExt cx="439111" cy="467132"/>
          </a:xfrm>
        </p:grpSpPr>
        <p:sp>
          <p:nvSpPr>
            <p:cNvPr id="2158" name="Google Shape;2158;p55"/>
            <p:cNvSpPr/>
            <p:nvPr/>
          </p:nvSpPr>
          <p:spPr>
            <a:xfrm>
              <a:off x="7810695" y="2841266"/>
              <a:ext cx="439111" cy="467132"/>
            </a:xfrm>
            <a:custGeom>
              <a:rect b="b" l="l" r="r" t="t"/>
              <a:pathLst>
                <a:path extrusionOk="0" h="15120" w="14213">
                  <a:moveTo>
                    <a:pt x="10609" y="1"/>
                  </a:moveTo>
                  <a:cubicBezTo>
                    <a:pt x="9698" y="1"/>
                    <a:pt x="8829" y="342"/>
                    <a:pt x="8162" y="963"/>
                  </a:cubicBezTo>
                  <a:cubicBezTo>
                    <a:pt x="7593" y="1489"/>
                    <a:pt x="7213" y="2177"/>
                    <a:pt x="7071" y="2929"/>
                  </a:cubicBezTo>
                  <a:lnTo>
                    <a:pt x="5195" y="4325"/>
                  </a:lnTo>
                  <a:cubicBezTo>
                    <a:pt x="4704" y="4082"/>
                    <a:pt x="4163" y="3955"/>
                    <a:pt x="3605" y="3955"/>
                  </a:cubicBezTo>
                  <a:cubicBezTo>
                    <a:pt x="1618" y="3955"/>
                    <a:pt x="1" y="5572"/>
                    <a:pt x="1" y="7560"/>
                  </a:cubicBezTo>
                  <a:cubicBezTo>
                    <a:pt x="1" y="9547"/>
                    <a:pt x="1618" y="11164"/>
                    <a:pt x="3605" y="11164"/>
                  </a:cubicBezTo>
                  <a:cubicBezTo>
                    <a:pt x="4163" y="11164"/>
                    <a:pt x="4704" y="11037"/>
                    <a:pt x="5195" y="10793"/>
                  </a:cubicBezTo>
                  <a:lnTo>
                    <a:pt x="7069" y="12193"/>
                  </a:lnTo>
                  <a:cubicBezTo>
                    <a:pt x="7198" y="12869"/>
                    <a:pt x="7521" y="13499"/>
                    <a:pt x="7999" y="14003"/>
                  </a:cubicBezTo>
                  <a:cubicBezTo>
                    <a:pt x="8132" y="14142"/>
                    <a:pt x="8298" y="14239"/>
                    <a:pt x="8482" y="14284"/>
                  </a:cubicBezTo>
                  <a:cubicBezTo>
                    <a:pt x="8572" y="14445"/>
                    <a:pt x="8704" y="14582"/>
                    <a:pt x="8876" y="14677"/>
                  </a:cubicBezTo>
                  <a:cubicBezTo>
                    <a:pt x="9405" y="14967"/>
                    <a:pt x="10003" y="15120"/>
                    <a:pt x="10608" y="15120"/>
                  </a:cubicBezTo>
                  <a:cubicBezTo>
                    <a:pt x="12595" y="15120"/>
                    <a:pt x="14212" y="13503"/>
                    <a:pt x="14212" y="11516"/>
                  </a:cubicBezTo>
                  <a:cubicBezTo>
                    <a:pt x="14212" y="9528"/>
                    <a:pt x="12595" y="7911"/>
                    <a:pt x="10608" y="7911"/>
                  </a:cubicBezTo>
                  <a:cubicBezTo>
                    <a:pt x="9674" y="7911"/>
                    <a:pt x="8798" y="8269"/>
                    <a:pt x="8135" y="8892"/>
                  </a:cubicBezTo>
                  <a:lnTo>
                    <a:pt x="7156" y="8161"/>
                  </a:lnTo>
                  <a:cubicBezTo>
                    <a:pt x="7223" y="7763"/>
                    <a:pt x="7223" y="7358"/>
                    <a:pt x="7156" y="6960"/>
                  </a:cubicBezTo>
                  <a:lnTo>
                    <a:pt x="8135" y="6229"/>
                  </a:lnTo>
                  <a:cubicBezTo>
                    <a:pt x="8798" y="6852"/>
                    <a:pt x="9674" y="7210"/>
                    <a:pt x="10608" y="7210"/>
                  </a:cubicBezTo>
                  <a:cubicBezTo>
                    <a:pt x="12595" y="7210"/>
                    <a:pt x="14212" y="5593"/>
                    <a:pt x="14212" y="3605"/>
                  </a:cubicBezTo>
                  <a:cubicBezTo>
                    <a:pt x="14212" y="2697"/>
                    <a:pt x="13871" y="1830"/>
                    <a:pt x="13256" y="1161"/>
                  </a:cubicBezTo>
                  <a:cubicBezTo>
                    <a:pt x="13126" y="1022"/>
                    <a:pt x="12963" y="922"/>
                    <a:pt x="12782" y="873"/>
                  </a:cubicBezTo>
                  <a:cubicBezTo>
                    <a:pt x="12694" y="705"/>
                    <a:pt x="12559" y="569"/>
                    <a:pt x="12393" y="474"/>
                  </a:cubicBezTo>
                  <a:cubicBezTo>
                    <a:pt x="11851" y="165"/>
                    <a:pt x="11234" y="1"/>
                    <a:pt x="10609" y="1"/>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5"/>
            <p:cNvSpPr/>
            <p:nvPr/>
          </p:nvSpPr>
          <p:spPr>
            <a:xfrm>
              <a:off x="7902484" y="2941026"/>
              <a:ext cx="191734" cy="269250"/>
            </a:xfrm>
            <a:custGeom>
              <a:rect b="b" l="l" r="r" t="t"/>
              <a:pathLst>
                <a:path extrusionOk="0" h="8715" w="6206">
                  <a:moveTo>
                    <a:pt x="5380" y="1"/>
                  </a:moveTo>
                  <a:lnTo>
                    <a:pt x="254" y="3824"/>
                  </a:lnTo>
                  <a:cubicBezTo>
                    <a:pt x="96" y="3943"/>
                    <a:pt x="0" y="4133"/>
                    <a:pt x="0" y="4332"/>
                  </a:cubicBezTo>
                  <a:cubicBezTo>
                    <a:pt x="0" y="4533"/>
                    <a:pt x="93" y="4721"/>
                    <a:pt x="254" y="4841"/>
                  </a:cubicBezTo>
                  <a:lnTo>
                    <a:pt x="5450" y="8714"/>
                  </a:lnTo>
                  <a:lnTo>
                    <a:pt x="6205" y="7697"/>
                  </a:lnTo>
                  <a:lnTo>
                    <a:pt x="1692" y="4332"/>
                  </a:lnTo>
                  <a:lnTo>
                    <a:pt x="6138" y="1018"/>
                  </a:lnTo>
                  <a:lnTo>
                    <a:pt x="5380" y="1"/>
                  </a:lnTo>
                  <a:close/>
                </a:path>
              </a:pathLst>
            </a:custGeom>
            <a:solidFill>
              <a:srgbClr val="F8E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5"/>
            <p:cNvSpPr/>
            <p:nvPr/>
          </p:nvSpPr>
          <p:spPr>
            <a:xfrm>
              <a:off x="7902484" y="2996043"/>
              <a:ext cx="113694" cy="154228"/>
            </a:xfrm>
            <a:custGeom>
              <a:rect b="b" l="l" r="r" t="t"/>
              <a:pathLst>
                <a:path extrusionOk="0" h="4992" w="3680">
                  <a:moveTo>
                    <a:pt x="2919" y="1"/>
                  </a:moveTo>
                  <a:lnTo>
                    <a:pt x="254" y="1987"/>
                  </a:lnTo>
                  <a:cubicBezTo>
                    <a:pt x="93" y="2106"/>
                    <a:pt x="0" y="2296"/>
                    <a:pt x="0" y="2495"/>
                  </a:cubicBezTo>
                  <a:cubicBezTo>
                    <a:pt x="0" y="2696"/>
                    <a:pt x="96" y="2884"/>
                    <a:pt x="254" y="3004"/>
                  </a:cubicBezTo>
                  <a:lnTo>
                    <a:pt x="2919" y="4991"/>
                  </a:lnTo>
                  <a:cubicBezTo>
                    <a:pt x="3232" y="4706"/>
                    <a:pt x="3491" y="4362"/>
                    <a:pt x="3679" y="3976"/>
                  </a:cubicBezTo>
                  <a:lnTo>
                    <a:pt x="1693" y="2495"/>
                  </a:lnTo>
                  <a:lnTo>
                    <a:pt x="3679" y="1015"/>
                  </a:lnTo>
                  <a:cubicBezTo>
                    <a:pt x="3492" y="630"/>
                    <a:pt x="3232" y="286"/>
                    <a:pt x="2919"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5"/>
            <p:cNvSpPr/>
            <p:nvPr/>
          </p:nvSpPr>
          <p:spPr>
            <a:xfrm>
              <a:off x="7841899" y="2994691"/>
              <a:ext cx="160376" cy="160376"/>
            </a:xfrm>
            <a:custGeom>
              <a:rect b="b" l="l" r="r" t="t"/>
              <a:pathLst>
                <a:path extrusionOk="0" h="5191" w="5191">
                  <a:moveTo>
                    <a:pt x="2598" y="0"/>
                  </a:moveTo>
                  <a:cubicBezTo>
                    <a:pt x="2597" y="0"/>
                    <a:pt x="2596" y="0"/>
                    <a:pt x="2595" y="0"/>
                  </a:cubicBezTo>
                  <a:cubicBezTo>
                    <a:pt x="1162" y="0"/>
                    <a:pt x="0" y="1164"/>
                    <a:pt x="0" y="2595"/>
                  </a:cubicBezTo>
                  <a:cubicBezTo>
                    <a:pt x="0" y="4028"/>
                    <a:pt x="1161" y="5190"/>
                    <a:pt x="2595" y="5190"/>
                  </a:cubicBezTo>
                  <a:cubicBezTo>
                    <a:pt x="4026" y="5190"/>
                    <a:pt x="5190" y="4029"/>
                    <a:pt x="5190" y="2595"/>
                  </a:cubicBezTo>
                  <a:cubicBezTo>
                    <a:pt x="5190" y="1163"/>
                    <a:pt x="4029" y="0"/>
                    <a:pt x="2598" y="0"/>
                  </a:cubicBezTo>
                  <a:close/>
                </a:path>
              </a:pathLst>
            </a:custGeom>
            <a:solidFill>
              <a:srgbClr val="D5F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5"/>
            <p:cNvSpPr/>
            <p:nvPr/>
          </p:nvSpPr>
          <p:spPr>
            <a:xfrm>
              <a:off x="7841899" y="3008833"/>
              <a:ext cx="144465" cy="144496"/>
            </a:xfrm>
            <a:custGeom>
              <a:rect b="b" l="l" r="r" t="t"/>
              <a:pathLst>
                <a:path extrusionOk="0" h="4677" w="4676">
                  <a:moveTo>
                    <a:pt x="1043" y="1"/>
                  </a:moveTo>
                  <a:lnTo>
                    <a:pt x="1043" y="1"/>
                  </a:lnTo>
                  <a:cubicBezTo>
                    <a:pt x="409" y="473"/>
                    <a:pt x="0" y="1229"/>
                    <a:pt x="0" y="2081"/>
                  </a:cubicBezTo>
                  <a:cubicBezTo>
                    <a:pt x="0" y="3515"/>
                    <a:pt x="1162" y="4676"/>
                    <a:pt x="2595" y="4676"/>
                  </a:cubicBezTo>
                  <a:cubicBezTo>
                    <a:pt x="3445" y="4676"/>
                    <a:pt x="4200" y="4268"/>
                    <a:pt x="4676" y="3634"/>
                  </a:cubicBezTo>
                  <a:lnTo>
                    <a:pt x="4676" y="3634"/>
                  </a:lnTo>
                  <a:cubicBezTo>
                    <a:pt x="4242" y="3958"/>
                    <a:pt x="3703" y="4150"/>
                    <a:pt x="3122" y="4150"/>
                  </a:cubicBezTo>
                  <a:cubicBezTo>
                    <a:pt x="1687" y="4150"/>
                    <a:pt x="527" y="2986"/>
                    <a:pt x="527" y="1555"/>
                  </a:cubicBezTo>
                  <a:cubicBezTo>
                    <a:pt x="527" y="973"/>
                    <a:pt x="720" y="435"/>
                    <a:pt x="1043"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5"/>
            <p:cNvSpPr/>
            <p:nvPr/>
          </p:nvSpPr>
          <p:spPr>
            <a:xfrm>
              <a:off x="8058288" y="2872470"/>
              <a:ext cx="160376" cy="160376"/>
            </a:xfrm>
            <a:custGeom>
              <a:rect b="b" l="l" r="r" t="t"/>
              <a:pathLst>
                <a:path extrusionOk="0" h="5191" w="5191">
                  <a:moveTo>
                    <a:pt x="2595" y="0"/>
                  </a:moveTo>
                  <a:cubicBezTo>
                    <a:pt x="1164" y="0"/>
                    <a:pt x="0" y="1163"/>
                    <a:pt x="0" y="2595"/>
                  </a:cubicBezTo>
                  <a:cubicBezTo>
                    <a:pt x="0" y="4028"/>
                    <a:pt x="1162" y="5190"/>
                    <a:pt x="2595" y="5190"/>
                  </a:cubicBezTo>
                  <a:cubicBezTo>
                    <a:pt x="4028" y="5190"/>
                    <a:pt x="5190" y="4030"/>
                    <a:pt x="5190" y="2595"/>
                  </a:cubicBezTo>
                  <a:cubicBezTo>
                    <a:pt x="5190" y="1164"/>
                    <a:pt x="4028" y="0"/>
                    <a:pt x="2595" y="0"/>
                  </a:cubicBez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5"/>
            <p:cNvSpPr/>
            <p:nvPr/>
          </p:nvSpPr>
          <p:spPr>
            <a:xfrm>
              <a:off x="8058288" y="3116849"/>
              <a:ext cx="160376" cy="160376"/>
            </a:xfrm>
            <a:custGeom>
              <a:rect b="b" l="l" r="r" t="t"/>
              <a:pathLst>
                <a:path extrusionOk="0" h="5191" w="5191">
                  <a:moveTo>
                    <a:pt x="2595" y="1"/>
                  </a:moveTo>
                  <a:cubicBezTo>
                    <a:pt x="1164" y="1"/>
                    <a:pt x="0" y="1161"/>
                    <a:pt x="0" y="2596"/>
                  </a:cubicBezTo>
                  <a:cubicBezTo>
                    <a:pt x="0" y="4028"/>
                    <a:pt x="1162" y="5190"/>
                    <a:pt x="2595" y="5190"/>
                  </a:cubicBezTo>
                  <a:cubicBezTo>
                    <a:pt x="4028" y="5190"/>
                    <a:pt x="5190" y="4030"/>
                    <a:pt x="5190" y="2596"/>
                  </a:cubicBezTo>
                  <a:cubicBezTo>
                    <a:pt x="5190" y="1161"/>
                    <a:pt x="4028" y="1"/>
                    <a:pt x="2595" y="1"/>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5"/>
            <p:cNvSpPr/>
            <p:nvPr/>
          </p:nvSpPr>
          <p:spPr>
            <a:xfrm>
              <a:off x="8058226" y="2888257"/>
              <a:ext cx="144496" cy="144496"/>
            </a:xfrm>
            <a:custGeom>
              <a:rect b="b" l="l" r="r" t="t"/>
              <a:pathLst>
                <a:path extrusionOk="0" h="4677" w="4677">
                  <a:moveTo>
                    <a:pt x="1045" y="1"/>
                  </a:moveTo>
                  <a:lnTo>
                    <a:pt x="1045" y="1"/>
                  </a:lnTo>
                  <a:cubicBezTo>
                    <a:pt x="411" y="474"/>
                    <a:pt x="1" y="1229"/>
                    <a:pt x="1" y="2081"/>
                  </a:cubicBezTo>
                  <a:cubicBezTo>
                    <a:pt x="1" y="3516"/>
                    <a:pt x="1164" y="4676"/>
                    <a:pt x="2596" y="4676"/>
                  </a:cubicBezTo>
                  <a:cubicBezTo>
                    <a:pt x="3447" y="4676"/>
                    <a:pt x="4202" y="4266"/>
                    <a:pt x="4676" y="3632"/>
                  </a:cubicBezTo>
                  <a:lnTo>
                    <a:pt x="4676" y="3632"/>
                  </a:lnTo>
                  <a:cubicBezTo>
                    <a:pt x="4241" y="3958"/>
                    <a:pt x="3704" y="4148"/>
                    <a:pt x="3124" y="4148"/>
                  </a:cubicBezTo>
                  <a:cubicBezTo>
                    <a:pt x="1689" y="4148"/>
                    <a:pt x="529" y="2986"/>
                    <a:pt x="529" y="1553"/>
                  </a:cubicBezTo>
                  <a:cubicBezTo>
                    <a:pt x="529" y="973"/>
                    <a:pt x="720" y="435"/>
                    <a:pt x="1045"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5"/>
            <p:cNvSpPr/>
            <p:nvPr/>
          </p:nvSpPr>
          <p:spPr>
            <a:xfrm>
              <a:off x="8058226" y="3132606"/>
              <a:ext cx="144496" cy="144465"/>
            </a:xfrm>
            <a:custGeom>
              <a:rect b="b" l="l" r="r" t="t"/>
              <a:pathLst>
                <a:path extrusionOk="0" h="4676" w="4677">
                  <a:moveTo>
                    <a:pt x="1045" y="1"/>
                  </a:moveTo>
                  <a:lnTo>
                    <a:pt x="1045" y="1"/>
                  </a:lnTo>
                  <a:cubicBezTo>
                    <a:pt x="411" y="473"/>
                    <a:pt x="1" y="1229"/>
                    <a:pt x="1" y="2081"/>
                  </a:cubicBezTo>
                  <a:cubicBezTo>
                    <a:pt x="1" y="3515"/>
                    <a:pt x="1164" y="4676"/>
                    <a:pt x="2596" y="4676"/>
                  </a:cubicBezTo>
                  <a:cubicBezTo>
                    <a:pt x="3447" y="4676"/>
                    <a:pt x="4202" y="4268"/>
                    <a:pt x="4676" y="3633"/>
                  </a:cubicBezTo>
                  <a:lnTo>
                    <a:pt x="4676" y="3633"/>
                  </a:lnTo>
                  <a:cubicBezTo>
                    <a:pt x="4241" y="3957"/>
                    <a:pt x="3704" y="4149"/>
                    <a:pt x="3124" y="4149"/>
                  </a:cubicBezTo>
                  <a:cubicBezTo>
                    <a:pt x="1689" y="4149"/>
                    <a:pt x="529" y="2987"/>
                    <a:pt x="529" y="1555"/>
                  </a:cubicBezTo>
                  <a:cubicBezTo>
                    <a:pt x="529" y="973"/>
                    <a:pt x="720" y="434"/>
                    <a:pt x="1045"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5"/>
            <p:cNvSpPr/>
            <p:nvPr/>
          </p:nvSpPr>
          <p:spPr>
            <a:xfrm>
              <a:off x="7872053" y="3062042"/>
              <a:ext cx="12296" cy="20700"/>
            </a:xfrm>
            <a:custGeom>
              <a:rect b="b" l="l" r="r" t="t"/>
              <a:pathLst>
                <a:path extrusionOk="0" h="670" w="398">
                  <a:moveTo>
                    <a:pt x="200" y="1"/>
                  </a:moveTo>
                  <a:cubicBezTo>
                    <a:pt x="91" y="1"/>
                    <a:pt x="1" y="89"/>
                    <a:pt x="1" y="198"/>
                  </a:cubicBezTo>
                  <a:lnTo>
                    <a:pt x="1" y="472"/>
                  </a:lnTo>
                  <a:cubicBezTo>
                    <a:pt x="1" y="580"/>
                    <a:pt x="89" y="669"/>
                    <a:pt x="200" y="669"/>
                  </a:cubicBezTo>
                  <a:cubicBezTo>
                    <a:pt x="308" y="669"/>
                    <a:pt x="397" y="583"/>
                    <a:pt x="397" y="472"/>
                  </a:cubicBezTo>
                  <a:lnTo>
                    <a:pt x="397" y="198"/>
                  </a:lnTo>
                  <a:cubicBezTo>
                    <a:pt x="397" y="89"/>
                    <a:pt x="308" y="1"/>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5"/>
            <p:cNvSpPr/>
            <p:nvPr/>
          </p:nvSpPr>
          <p:spPr>
            <a:xfrm>
              <a:off x="7959764" y="3062042"/>
              <a:ext cx="12265" cy="20700"/>
            </a:xfrm>
            <a:custGeom>
              <a:rect b="b" l="l" r="r" t="t"/>
              <a:pathLst>
                <a:path extrusionOk="0" h="670" w="397">
                  <a:moveTo>
                    <a:pt x="198" y="1"/>
                  </a:moveTo>
                  <a:cubicBezTo>
                    <a:pt x="90" y="1"/>
                    <a:pt x="1" y="89"/>
                    <a:pt x="1" y="198"/>
                  </a:cubicBezTo>
                  <a:lnTo>
                    <a:pt x="1" y="472"/>
                  </a:lnTo>
                  <a:cubicBezTo>
                    <a:pt x="1" y="580"/>
                    <a:pt x="89" y="669"/>
                    <a:pt x="198" y="669"/>
                  </a:cubicBezTo>
                  <a:cubicBezTo>
                    <a:pt x="307" y="669"/>
                    <a:pt x="397" y="583"/>
                    <a:pt x="397" y="472"/>
                  </a:cubicBezTo>
                  <a:lnTo>
                    <a:pt x="397" y="198"/>
                  </a:lnTo>
                  <a:cubicBezTo>
                    <a:pt x="397" y="89"/>
                    <a:pt x="307" y="1"/>
                    <a:pt x="1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5"/>
            <p:cNvSpPr/>
            <p:nvPr/>
          </p:nvSpPr>
          <p:spPr>
            <a:xfrm>
              <a:off x="7903720" y="3070167"/>
              <a:ext cx="36703" cy="17456"/>
            </a:xfrm>
            <a:custGeom>
              <a:rect b="b" l="l" r="r" t="t"/>
              <a:pathLst>
                <a:path extrusionOk="0" h="565" w="1188">
                  <a:moveTo>
                    <a:pt x="223" y="1"/>
                  </a:moveTo>
                  <a:cubicBezTo>
                    <a:pt x="177" y="1"/>
                    <a:pt x="131" y="17"/>
                    <a:pt x="93" y="50"/>
                  </a:cubicBezTo>
                  <a:cubicBezTo>
                    <a:pt x="11" y="121"/>
                    <a:pt x="0" y="246"/>
                    <a:pt x="74" y="329"/>
                  </a:cubicBezTo>
                  <a:cubicBezTo>
                    <a:pt x="207" y="480"/>
                    <a:pt x="397" y="565"/>
                    <a:pt x="597" y="565"/>
                  </a:cubicBezTo>
                  <a:cubicBezTo>
                    <a:pt x="798" y="565"/>
                    <a:pt x="988" y="480"/>
                    <a:pt x="1121" y="329"/>
                  </a:cubicBezTo>
                  <a:cubicBezTo>
                    <a:pt x="1188" y="246"/>
                    <a:pt x="1180" y="122"/>
                    <a:pt x="1098" y="50"/>
                  </a:cubicBezTo>
                  <a:cubicBezTo>
                    <a:pt x="1060" y="18"/>
                    <a:pt x="1014" y="1"/>
                    <a:pt x="967" y="1"/>
                  </a:cubicBezTo>
                  <a:cubicBezTo>
                    <a:pt x="912" y="1"/>
                    <a:pt x="858" y="24"/>
                    <a:pt x="820" y="68"/>
                  </a:cubicBezTo>
                  <a:cubicBezTo>
                    <a:pt x="763" y="134"/>
                    <a:pt x="681" y="172"/>
                    <a:pt x="596" y="172"/>
                  </a:cubicBezTo>
                  <a:cubicBezTo>
                    <a:pt x="509" y="172"/>
                    <a:pt x="427" y="134"/>
                    <a:pt x="371" y="68"/>
                  </a:cubicBezTo>
                  <a:cubicBezTo>
                    <a:pt x="332" y="24"/>
                    <a:pt x="278" y="1"/>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5"/>
            <p:cNvSpPr/>
            <p:nvPr/>
          </p:nvSpPr>
          <p:spPr>
            <a:xfrm>
              <a:off x="8088503" y="2939852"/>
              <a:ext cx="12265" cy="20669"/>
            </a:xfrm>
            <a:custGeom>
              <a:rect b="b" l="l" r="r" t="t"/>
              <a:pathLst>
                <a:path extrusionOk="0" h="669" w="397">
                  <a:moveTo>
                    <a:pt x="199" y="0"/>
                  </a:moveTo>
                  <a:cubicBezTo>
                    <a:pt x="89" y="0"/>
                    <a:pt x="0" y="90"/>
                    <a:pt x="0" y="197"/>
                  </a:cubicBezTo>
                  <a:lnTo>
                    <a:pt x="0" y="471"/>
                  </a:lnTo>
                  <a:cubicBezTo>
                    <a:pt x="0" y="579"/>
                    <a:pt x="89" y="669"/>
                    <a:pt x="199" y="669"/>
                  </a:cubicBezTo>
                  <a:cubicBezTo>
                    <a:pt x="307" y="669"/>
                    <a:pt x="397" y="582"/>
                    <a:pt x="397" y="471"/>
                  </a:cubicBezTo>
                  <a:lnTo>
                    <a:pt x="397" y="197"/>
                  </a:lnTo>
                  <a:cubicBezTo>
                    <a:pt x="397" y="90"/>
                    <a:pt x="308"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5"/>
            <p:cNvSpPr/>
            <p:nvPr/>
          </p:nvSpPr>
          <p:spPr>
            <a:xfrm>
              <a:off x="8176214" y="2939852"/>
              <a:ext cx="12265" cy="20669"/>
            </a:xfrm>
            <a:custGeom>
              <a:rect b="b" l="l" r="r" t="t"/>
              <a:pathLst>
                <a:path extrusionOk="0" h="669" w="397">
                  <a:moveTo>
                    <a:pt x="197" y="0"/>
                  </a:moveTo>
                  <a:cubicBezTo>
                    <a:pt x="87" y="0"/>
                    <a:pt x="0" y="90"/>
                    <a:pt x="0" y="197"/>
                  </a:cubicBezTo>
                  <a:lnTo>
                    <a:pt x="0" y="471"/>
                  </a:lnTo>
                  <a:cubicBezTo>
                    <a:pt x="0" y="579"/>
                    <a:pt x="87" y="669"/>
                    <a:pt x="197" y="669"/>
                  </a:cubicBezTo>
                  <a:cubicBezTo>
                    <a:pt x="307" y="669"/>
                    <a:pt x="396" y="582"/>
                    <a:pt x="396" y="471"/>
                  </a:cubicBezTo>
                  <a:lnTo>
                    <a:pt x="396" y="197"/>
                  </a:lnTo>
                  <a:cubicBezTo>
                    <a:pt x="396" y="90"/>
                    <a:pt x="308" y="0"/>
                    <a:pt x="1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5"/>
            <p:cNvSpPr/>
            <p:nvPr/>
          </p:nvSpPr>
          <p:spPr>
            <a:xfrm>
              <a:off x="8120109" y="2948008"/>
              <a:ext cx="36796" cy="17517"/>
            </a:xfrm>
            <a:custGeom>
              <a:rect b="b" l="l" r="r" t="t"/>
              <a:pathLst>
                <a:path extrusionOk="0" h="567" w="1191">
                  <a:moveTo>
                    <a:pt x="222" y="0"/>
                  </a:moveTo>
                  <a:cubicBezTo>
                    <a:pt x="176" y="0"/>
                    <a:pt x="129" y="17"/>
                    <a:pt x="92" y="50"/>
                  </a:cubicBezTo>
                  <a:cubicBezTo>
                    <a:pt x="9" y="120"/>
                    <a:pt x="0" y="246"/>
                    <a:pt x="74" y="328"/>
                  </a:cubicBezTo>
                  <a:cubicBezTo>
                    <a:pt x="205" y="479"/>
                    <a:pt x="397" y="566"/>
                    <a:pt x="597" y="566"/>
                  </a:cubicBezTo>
                  <a:cubicBezTo>
                    <a:pt x="796" y="566"/>
                    <a:pt x="987" y="479"/>
                    <a:pt x="1121" y="328"/>
                  </a:cubicBezTo>
                  <a:cubicBezTo>
                    <a:pt x="1191" y="246"/>
                    <a:pt x="1183" y="120"/>
                    <a:pt x="1101" y="50"/>
                  </a:cubicBezTo>
                  <a:cubicBezTo>
                    <a:pt x="1062" y="17"/>
                    <a:pt x="1014" y="1"/>
                    <a:pt x="967" y="1"/>
                  </a:cubicBezTo>
                  <a:cubicBezTo>
                    <a:pt x="912" y="1"/>
                    <a:pt x="857" y="24"/>
                    <a:pt x="818" y="68"/>
                  </a:cubicBezTo>
                  <a:cubicBezTo>
                    <a:pt x="763" y="134"/>
                    <a:pt x="681" y="171"/>
                    <a:pt x="594" y="171"/>
                  </a:cubicBezTo>
                  <a:cubicBezTo>
                    <a:pt x="509" y="171"/>
                    <a:pt x="427" y="134"/>
                    <a:pt x="370" y="68"/>
                  </a:cubicBezTo>
                  <a:cubicBezTo>
                    <a:pt x="332" y="23"/>
                    <a:pt x="277"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5"/>
            <p:cNvSpPr/>
            <p:nvPr/>
          </p:nvSpPr>
          <p:spPr>
            <a:xfrm>
              <a:off x="8088441" y="3184170"/>
              <a:ext cx="12296" cy="20731"/>
            </a:xfrm>
            <a:custGeom>
              <a:rect b="b" l="l" r="r" t="t"/>
              <a:pathLst>
                <a:path extrusionOk="0" h="671" w="398">
                  <a:moveTo>
                    <a:pt x="198" y="1"/>
                  </a:moveTo>
                  <a:cubicBezTo>
                    <a:pt x="91" y="1"/>
                    <a:pt x="1" y="89"/>
                    <a:pt x="1" y="200"/>
                  </a:cubicBezTo>
                  <a:lnTo>
                    <a:pt x="1" y="473"/>
                  </a:lnTo>
                  <a:cubicBezTo>
                    <a:pt x="1" y="581"/>
                    <a:pt x="89" y="671"/>
                    <a:pt x="198" y="671"/>
                  </a:cubicBezTo>
                  <a:cubicBezTo>
                    <a:pt x="309" y="669"/>
                    <a:pt x="397" y="581"/>
                    <a:pt x="397" y="473"/>
                  </a:cubicBezTo>
                  <a:lnTo>
                    <a:pt x="397" y="200"/>
                  </a:lnTo>
                  <a:cubicBezTo>
                    <a:pt x="397" y="91"/>
                    <a:pt x="309" y="1"/>
                    <a:pt x="1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5"/>
            <p:cNvSpPr/>
            <p:nvPr/>
          </p:nvSpPr>
          <p:spPr>
            <a:xfrm>
              <a:off x="8176121" y="3184170"/>
              <a:ext cx="12265" cy="20731"/>
            </a:xfrm>
            <a:custGeom>
              <a:rect b="b" l="l" r="r" t="t"/>
              <a:pathLst>
                <a:path extrusionOk="0" h="671" w="397">
                  <a:moveTo>
                    <a:pt x="199" y="1"/>
                  </a:moveTo>
                  <a:cubicBezTo>
                    <a:pt x="90" y="1"/>
                    <a:pt x="0" y="89"/>
                    <a:pt x="0" y="200"/>
                  </a:cubicBezTo>
                  <a:lnTo>
                    <a:pt x="0" y="473"/>
                  </a:lnTo>
                  <a:cubicBezTo>
                    <a:pt x="0" y="581"/>
                    <a:pt x="88" y="671"/>
                    <a:pt x="199" y="671"/>
                  </a:cubicBezTo>
                  <a:cubicBezTo>
                    <a:pt x="310" y="669"/>
                    <a:pt x="396" y="581"/>
                    <a:pt x="396" y="473"/>
                  </a:cubicBezTo>
                  <a:lnTo>
                    <a:pt x="396" y="200"/>
                  </a:lnTo>
                  <a:cubicBezTo>
                    <a:pt x="396" y="91"/>
                    <a:pt x="310" y="1"/>
                    <a:pt x="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5"/>
            <p:cNvSpPr/>
            <p:nvPr/>
          </p:nvSpPr>
          <p:spPr>
            <a:xfrm>
              <a:off x="8120047" y="3192388"/>
              <a:ext cx="36765" cy="17487"/>
            </a:xfrm>
            <a:custGeom>
              <a:rect b="b" l="l" r="r" t="t"/>
              <a:pathLst>
                <a:path extrusionOk="0" h="566" w="1190">
                  <a:moveTo>
                    <a:pt x="223" y="1"/>
                  </a:moveTo>
                  <a:cubicBezTo>
                    <a:pt x="176" y="1"/>
                    <a:pt x="130" y="17"/>
                    <a:pt x="92" y="50"/>
                  </a:cubicBezTo>
                  <a:cubicBezTo>
                    <a:pt x="10" y="121"/>
                    <a:pt x="1" y="246"/>
                    <a:pt x="73" y="329"/>
                  </a:cubicBezTo>
                  <a:cubicBezTo>
                    <a:pt x="211" y="486"/>
                    <a:pt x="404" y="566"/>
                    <a:pt x="596" y="566"/>
                  </a:cubicBezTo>
                  <a:cubicBezTo>
                    <a:pt x="788" y="566"/>
                    <a:pt x="980" y="487"/>
                    <a:pt x="1118" y="329"/>
                  </a:cubicBezTo>
                  <a:cubicBezTo>
                    <a:pt x="1190" y="246"/>
                    <a:pt x="1182" y="121"/>
                    <a:pt x="1100" y="50"/>
                  </a:cubicBezTo>
                  <a:cubicBezTo>
                    <a:pt x="1062" y="17"/>
                    <a:pt x="1016" y="1"/>
                    <a:pt x="969" y="1"/>
                  </a:cubicBezTo>
                  <a:cubicBezTo>
                    <a:pt x="914" y="1"/>
                    <a:pt x="859" y="24"/>
                    <a:pt x="820" y="68"/>
                  </a:cubicBezTo>
                  <a:cubicBezTo>
                    <a:pt x="761" y="136"/>
                    <a:pt x="678" y="170"/>
                    <a:pt x="595" y="170"/>
                  </a:cubicBezTo>
                  <a:cubicBezTo>
                    <a:pt x="513" y="170"/>
                    <a:pt x="430" y="136"/>
                    <a:pt x="370" y="68"/>
                  </a:cubicBezTo>
                  <a:cubicBezTo>
                    <a:pt x="332" y="24"/>
                    <a:pt x="278" y="1"/>
                    <a:pt x="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5"/>
            <p:cNvSpPr/>
            <p:nvPr/>
          </p:nvSpPr>
          <p:spPr>
            <a:xfrm>
              <a:off x="7835875" y="2866445"/>
              <a:ext cx="388999" cy="417052"/>
            </a:xfrm>
            <a:custGeom>
              <a:rect b="b" l="l" r="r" t="t"/>
              <a:pathLst>
                <a:path extrusionOk="0" h="13499" w="12591">
                  <a:moveTo>
                    <a:pt x="7012" y="3052"/>
                  </a:moveTo>
                  <a:cubicBezTo>
                    <a:pt x="7041" y="3354"/>
                    <a:pt x="7121" y="3668"/>
                    <a:pt x="7256" y="3958"/>
                  </a:cubicBezTo>
                  <a:lnTo>
                    <a:pt x="5261" y="5445"/>
                  </a:lnTo>
                  <a:cubicBezTo>
                    <a:pt x="5125" y="5188"/>
                    <a:pt x="4948" y="4950"/>
                    <a:pt x="4739" y="4747"/>
                  </a:cubicBezTo>
                  <a:lnTo>
                    <a:pt x="7012" y="3052"/>
                  </a:lnTo>
                  <a:close/>
                  <a:moveTo>
                    <a:pt x="2790" y="4349"/>
                  </a:moveTo>
                  <a:cubicBezTo>
                    <a:pt x="4111" y="4349"/>
                    <a:pt x="5188" y="5423"/>
                    <a:pt x="5188" y="6746"/>
                  </a:cubicBezTo>
                  <a:cubicBezTo>
                    <a:pt x="5188" y="8070"/>
                    <a:pt x="4114" y="9145"/>
                    <a:pt x="2790" y="9145"/>
                  </a:cubicBezTo>
                  <a:cubicBezTo>
                    <a:pt x="1468" y="9144"/>
                    <a:pt x="391" y="8068"/>
                    <a:pt x="391" y="6746"/>
                  </a:cubicBezTo>
                  <a:cubicBezTo>
                    <a:pt x="391" y="5426"/>
                    <a:pt x="1467" y="4349"/>
                    <a:pt x="2790" y="4349"/>
                  </a:cubicBezTo>
                  <a:close/>
                  <a:moveTo>
                    <a:pt x="5261" y="8046"/>
                  </a:moveTo>
                  <a:lnTo>
                    <a:pt x="7256" y="9532"/>
                  </a:lnTo>
                  <a:cubicBezTo>
                    <a:pt x="7124" y="9817"/>
                    <a:pt x="7042" y="10125"/>
                    <a:pt x="7012" y="10439"/>
                  </a:cubicBezTo>
                  <a:lnTo>
                    <a:pt x="4739" y="8744"/>
                  </a:lnTo>
                  <a:cubicBezTo>
                    <a:pt x="4948" y="8541"/>
                    <a:pt x="5125" y="8303"/>
                    <a:pt x="5261" y="8046"/>
                  </a:cubicBezTo>
                  <a:close/>
                  <a:moveTo>
                    <a:pt x="9797" y="1"/>
                  </a:moveTo>
                  <a:cubicBezTo>
                    <a:pt x="8333" y="1"/>
                    <a:pt x="7130" y="1132"/>
                    <a:pt x="7012" y="2564"/>
                  </a:cubicBezTo>
                  <a:lnTo>
                    <a:pt x="4432" y="4488"/>
                  </a:lnTo>
                  <a:cubicBezTo>
                    <a:pt x="3973" y="4153"/>
                    <a:pt x="3405" y="3955"/>
                    <a:pt x="2793" y="3955"/>
                  </a:cubicBezTo>
                  <a:cubicBezTo>
                    <a:pt x="1253" y="3955"/>
                    <a:pt x="1" y="5207"/>
                    <a:pt x="1" y="6748"/>
                  </a:cubicBezTo>
                  <a:cubicBezTo>
                    <a:pt x="1" y="8288"/>
                    <a:pt x="1253" y="9541"/>
                    <a:pt x="2793" y="9541"/>
                  </a:cubicBezTo>
                  <a:cubicBezTo>
                    <a:pt x="3406" y="9541"/>
                    <a:pt x="3973" y="9343"/>
                    <a:pt x="4432" y="9009"/>
                  </a:cubicBezTo>
                  <a:lnTo>
                    <a:pt x="7012" y="10932"/>
                  </a:lnTo>
                  <a:cubicBezTo>
                    <a:pt x="7065" y="11568"/>
                    <a:pt x="7331" y="12165"/>
                    <a:pt x="7775" y="12630"/>
                  </a:cubicBezTo>
                  <a:cubicBezTo>
                    <a:pt x="7814" y="12670"/>
                    <a:pt x="7867" y="12691"/>
                    <a:pt x="7919" y="12691"/>
                  </a:cubicBezTo>
                  <a:cubicBezTo>
                    <a:pt x="7968" y="12691"/>
                    <a:pt x="8017" y="12673"/>
                    <a:pt x="8056" y="12637"/>
                  </a:cubicBezTo>
                  <a:cubicBezTo>
                    <a:pt x="8134" y="12563"/>
                    <a:pt x="8139" y="12437"/>
                    <a:pt x="8064" y="12356"/>
                  </a:cubicBezTo>
                  <a:cubicBezTo>
                    <a:pt x="7667" y="11940"/>
                    <a:pt x="7431" y="11397"/>
                    <a:pt x="7404" y="10813"/>
                  </a:cubicBezTo>
                  <a:cubicBezTo>
                    <a:pt x="7341" y="9444"/>
                    <a:pt x="8438" y="8306"/>
                    <a:pt x="9799" y="8306"/>
                  </a:cubicBezTo>
                  <a:cubicBezTo>
                    <a:pt x="11121" y="8306"/>
                    <a:pt x="12198" y="9380"/>
                    <a:pt x="12198" y="10704"/>
                  </a:cubicBezTo>
                  <a:cubicBezTo>
                    <a:pt x="12198" y="12026"/>
                    <a:pt x="11122" y="13102"/>
                    <a:pt x="9799" y="13102"/>
                  </a:cubicBezTo>
                  <a:cubicBezTo>
                    <a:pt x="9396" y="13102"/>
                    <a:pt x="8998" y="13002"/>
                    <a:pt x="8647" y="12809"/>
                  </a:cubicBezTo>
                  <a:cubicBezTo>
                    <a:pt x="8617" y="12793"/>
                    <a:pt x="8585" y="12785"/>
                    <a:pt x="8552" y="12785"/>
                  </a:cubicBezTo>
                  <a:cubicBezTo>
                    <a:pt x="8482" y="12785"/>
                    <a:pt x="8414" y="12822"/>
                    <a:pt x="8378" y="12887"/>
                  </a:cubicBezTo>
                  <a:cubicBezTo>
                    <a:pt x="8325" y="12983"/>
                    <a:pt x="8361" y="13104"/>
                    <a:pt x="8456" y="13156"/>
                  </a:cubicBezTo>
                  <a:cubicBezTo>
                    <a:pt x="8865" y="13381"/>
                    <a:pt x="9329" y="13499"/>
                    <a:pt x="9799" y="13499"/>
                  </a:cubicBezTo>
                  <a:cubicBezTo>
                    <a:pt x="11339" y="13499"/>
                    <a:pt x="12591" y="12247"/>
                    <a:pt x="12591" y="10707"/>
                  </a:cubicBezTo>
                  <a:cubicBezTo>
                    <a:pt x="12591" y="9166"/>
                    <a:pt x="11339" y="7913"/>
                    <a:pt x="9799" y="7913"/>
                  </a:cubicBezTo>
                  <a:cubicBezTo>
                    <a:pt x="8818" y="7913"/>
                    <a:pt x="7953" y="8421"/>
                    <a:pt x="7454" y="9190"/>
                  </a:cubicBezTo>
                  <a:lnTo>
                    <a:pt x="5430" y="7679"/>
                  </a:lnTo>
                  <a:cubicBezTo>
                    <a:pt x="5635" y="7096"/>
                    <a:pt x="5647" y="6438"/>
                    <a:pt x="5430" y="5825"/>
                  </a:cubicBezTo>
                  <a:lnTo>
                    <a:pt x="7454" y="4314"/>
                  </a:lnTo>
                  <a:cubicBezTo>
                    <a:pt x="7947" y="5076"/>
                    <a:pt x="8813" y="5586"/>
                    <a:pt x="9794" y="5586"/>
                  </a:cubicBezTo>
                  <a:cubicBezTo>
                    <a:pt x="11335" y="5586"/>
                    <a:pt x="12588" y="4332"/>
                    <a:pt x="12588" y="2792"/>
                  </a:cubicBezTo>
                  <a:cubicBezTo>
                    <a:pt x="12588" y="2087"/>
                    <a:pt x="12325" y="1414"/>
                    <a:pt x="11848" y="898"/>
                  </a:cubicBezTo>
                  <a:cubicBezTo>
                    <a:pt x="11808" y="856"/>
                    <a:pt x="11755" y="835"/>
                    <a:pt x="11702" y="835"/>
                  </a:cubicBezTo>
                  <a:cubicBezTo>
                    <a:pt x="11654" y="835"/>
                    <a:pt x="11606" y="852"/>
                    <a:pt x="11569" y="888"/>
                  </a:cubicBezTo>
                  <a:cubicBezTo>
                    <a:pt x="11489" y="963"/>
                    <a:pt x="11483" y="1085"/>
                    <a:pt x="11557" y="1166"/>
                  </a:cubicBezTo>
                  <a:cubicBezTo>
                    <a:pt x="11967" y="1612"/>
                    <a:pt x="12193" y="2186"/>
                    <a:pt x="12193" y="2792"/>
                  </a:cubicBezTo>
                  <a:cubicBezTo>
                    <a:pt x="12193" y="4114"/>
                    <a:pt x="11118" y="5191"/>
                    <a:pt x="9794" y="5191"/>
                  </a:cubicBezTo>
                  <a:cubicBezTo>
                    <a:pt x="8433" y="5191"/>
                    <a:pt x="7334" y="4051"/>
                    <a:pt x="7400" y="2678"/>
                  </a:cubicBezTo>
                  <a:cubicBezTo>
                    <a:pt x="7460" y="1408"/>
                    <a:pt x="8511" y="396"/>
                    <a:pt x="9794" y="396"/>
                  </a:cubicBezTo>
                  <a:cubicBezTo>
                    <a:pt x="10211" y="396"/>
                    <a:pt x="10621" y="504"/>
                    <a:pt x="10982" y="710"/>
                  </a:cubicBezTo>
                  <a:cubicBezTo>
                    <a:pt x="11013" y="727"/>
                    <a:pt x="11047" y="736"/>
                    <a:pt x="11080" y="736"/>
                  </a:cubicBezTo>
                  <a:cubicBezTo>
                    <a:pt x="11148" y="736"/>
                    <a:pt x="11215" y="700"/>
                    <a:pt x="11251" y="637"/>
                  </a:cubicBezTo>
                  <a:cubicBezTo>
                    <a:pt x="11305" y="541"/>
                    <a:pt x="11272" y="421"/>
                    <a:pt x="11178" y="367"/>
                  </a:cubicBezTo>
                  <a:cubicBezTo>
                    <a:pt x="10759" y="128"/>
                    <a:pt x="10280" y="1"/>
                    <a:pt x="9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7" name="Google Shape;2177;p55"/>
          <p:cNvGrpSpPr/>
          <p:nvPr/>
        </p:nvGrpSpPr>
        <p:grpSpPr>
          <a:xfrm rot="-340160">
            <a:off x="438791" y="1408944"/>
            <a:ext cx="645455" cy="914401"/>
            <a:chOff x="7923370" y="3496642"/>
            <a:chExt cx="326653" cy="467132"/>
          </a:xfrm>
        </p:grpSpPr>
        <p:sp>
          <p:nvSpPr>
            <p:cNvPr id="2178" name="Google Shape;2178;p55"/>
            <p:cNvSpPr/>
            <p:nvPr/>
          </p:nvSpPr>
          <p:spPr>
            <a:xfrm>
              <a:off x="7923370" y="3496642"/>
              <a:ext cx="326653" cy="467132"/>
            </a:xfrm>
            <a:custGeom>
              <a:rect b="b" l="l" r="r" t="t"/>
              <a:pathLst>
                <a:path extrusionOk="0" h="15120" w="10573">
                  <a:moveTo>
                    <a:pt x="5287" y="0"/>
                  </a:moveTo>
                  <a:cubicBezTo>
                    <a:pt x="4641" y="0"/>
                    <a:pt x="4016" y="133"/>
                    <a:pt x="3430" y="396"/>
                  </a:cubicBezTo>
                  <a:cubicBezTo>
                    <a:pt x="3271" y="467"/>
                    <a:pt x="3138" y="576"/>
                    <a:pt x="3035" y="710"/>
                  </a:cubicBezTo>
                  <a:cubicBezTo>
                    <a:pt x="2866" y="733"/>
                    <a:pt x="2707" y="797"/>
                    <a:pt x="2567" y="900"/>
                  </a:cubicBezTo>
                  <a:cubicBezTo>
                    <a:pt x="2012" y="1315"/>
                    <a:pt x="1553" y="1858"/>
                    <a:pt x="1238" y="2474"/>
                  </a:cubicBezTo>
                  <a:cubicBezTo>
                    <a:pt x="1014" y="2910"/>
                    <a:pt x="865" y="3374"/>
                    <a:pt x="791" y="3854"/>
                  </a:cubicBezTo>
                  <a:cubicBezTo>
                    <a:pt x="311" y="4170"/>
                    <a:pt x="0" y="4717"/>
                    <a:pt x="0" y="5315"/>
                  </a:cubicBezTo>
                  <a:cubicBezTo>
                    <a:pt x="0" y="5716"/>
                    <a:pt x="141" y="6110"/>
                    <a:pt x="395" y="6419"/>
                  </a:cubicBezTo>
                  <a:cubicBezTo>
                    <a:pt x="497" y="6542"/>
                    <a:pt x="612" y="6650"/>
                    <a:pt x="739" y="6741"/>
                  </a:cubicBezTo>
                  <a:lnTo>
                    <a:pt x="739" y="7975"/>
                  </a:lnTo>
                  <a:cubicBezTo>
                    <a:pt x="739" y="9010"/>
                    <a:pt x="1096" y="10022"/>
                    <a:pt x="1747" y="10828"/>
                  </a:cubicBezTo>
                  <a:cubicBezTo>
                    <a:pt x="2057" y="11213"/>
                    <a:pt x="2429" y="11545"/>
                    <a:pt x="2842" y="11808"/>
                  </a:cubicBezTo>
                  <a:cubicBezTo>
                    <a:pt x="2172" y="12203"/>
                    <a:pt x="1719" y="12931"/>
                    <a:pt x="1719" y="13763"/>
                  </a:cubicBezTo>
                  <a:cubicBezTo>
                    <a:pt x="1719" y="14509"/>
                    <a:pt x="2326" y="15119"/>
                    <a:pt x="3074" y="15119"/>
                  </a:cubicBezTo>
                  <a:lnTo>
                    <a:pt x="7498" y="15119"/>
                  </a:lnTo>
                  <a:cubicBezTo>
                    <a:pt x="8245" y="15119"/>
                    <a:pt x="8853" y="14510"/>
                    <a:pt x="8853" y="13763"/>
                  </a:cubicBezTo>
                  <a:cubicBezTo>
                    <a:pt x="8853" y="12930"/>
                    <a:pt x="8399" y="12200"/>
                    <a:pt x="7729" y="11808"/>
                  </a:cubicBezTo>
                  <a:cubicBezTo>
                    <a:pt x="8142" y="11545"/>
                    <a:pt x="8515" y="11213"/>
                    <a:pt x="8824" y="10828"/>
                  </a:cubicBezTo>
                  <a:cubicBezTo>
                    <a:pt x="9475" y="10022"/>
                    <a:pt x="9832" y="9010"/>
                    <a:pt x="9832" y="7975"/>
                  </a:cubicBezTo>
                  <a:lnTo>
                    <a:pt x="9832" y="6741"/>
                  </a:lnTo>
                  <a:cubicBezTo>
                    <a:pt x="9959" y="6651"/>
                    <a:pt x="10078" y="6543"/>
                    <a:pt x="10176" y="6419"/>
                  </a:cubicBezTo>
                  <a:cubicBezTo>
                    <a:pt x="10430" y="6110"/>
                    <a:pt x="10571" y="5716"/>
                    <a:pt x="10571" y="5315"/>
                  </a:cubicBezTo>
                  <a:cubicBezTo>
                    <a:pt x="10573" y="4717"/>
                    <a:pt x="10263" y="4171"/>
                    <a:pt x="9781" y="3854"/>
                  </a:cubicBezTo>
                  <a:cubicBezTo>
                    <a:pt x="9632" y="2875"/>
                    <a:pt x="9167" y="1974"/>
                    <a:pt x="8441" y="1274"/>
                  </a:cubicBezTo>
                  <a:cubicBezTo>
                    <a:pt x="7589" y="452"/>
                    <a:pt x="6469" y="0"/>
                    <a:pt x="5287" y="0"/>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5"/>
            <p:cNvSpPr/>
            <p:nvPr/>
          </p:nvSpPr>
          <p:spPr>
            <a:xfrm>
              <a:off x="8067000" y="3814304"/>
              <a:ext cx="39515" cy="76094"/>
            </a:xfrm>
            <a:custGeom>
              <a:rect b="b" l="l" r="r" t="t"/>
              <a:pathLst>
                <a:path extrusionOk="0" h="2463" w="1279">
                  <a:moveTo>
                    <a:pt x="1" y="0"/>
                  </a:moveTo>
                  <a:lnTo>
                    <a:pt x="1" y="2462"/>
                  </a:lnTo>
                  <a:lnTo>
                    <a:pt x="1278" y="2462"/>
                  </a:lnTo>
                  <a:lnTo>
                    <a:pt x="12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5"/>
            <p:cNvSpPr/>
            <p:nvPr/>
          </p:nvSpPr>
          <p:spPr>
            <a:xfrm>
              <a:off x="7977374" y="3660849"/>
              <a:ext cx="218675" cy="191456"/>
            </a:xfrm>
            <a:custGeom>
              <a:rect b="b" l="l" r="r" t="t"/>
              <a:pathLst>
                <a:path extrusionOk="0" h="6197" w="7078">
                  <a:moveTo>
                    <a:pt x="0" y="0"/>
                  </a:moveTo>
                  <a:lnTo>
                    <a:pt x="0" y="2658"/>
                  </a:lnTo>
                  <a:cubicBezTo>
                    <a:pt x="0" y="4611"/>
                    <a:pt x="1586" y="6197"/>
                    <a:pt x="3539" y="6197"/>
                  </a:cubicBezTo>
                  <a:cubicBezTo>
                    <a:pt x="5492" y="6197"/>
                    <a:pt x="7078" y="4611"/>
                    <a:pt x="7078" y="2658"/>
                  </a:cubicBezTo>
                  <a:lnTo>
                    <a:pt x="7078" y="0"/>
                  </a:lnTo>
                  <a:close/>
                </a:path>
              </a:pathLst>
            </a:custGeom>
            <a:solidFill>
              <a:srgbClr val="D5F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5"/>
            <p:cNvSpPr/>
            <p:nvPr/>
          </p:nvSpPr>
          <p:spPr>
            <a:xfrm>
              <a:off x="7977374" y="3660849"/>
              <a:ext cx="121541" cy="191456"/>
            </a:xfrm>
            <a:custGeom>
              <a:rect b="b" l="l" r="r" t="t"/>
              <a:pathLst>
                <a:path extrusionOk="0" h="6197" w="3934">
                  <a:moveTo>
                    <a:pt x="0" y="0"/>
                  </a:moveTo>
                  <a:lnTo>
                    <a:pt x="0" y="2658"/>
                  </a:lnTo>
                  <a:cubicBezTo>
                    <a:pt x="0" y="4611"/>
                    <a:pt x="1586" y="6197"/>
                    <a:pt x="3539" y="6197"/>
                  </a:cubicBezTo>
                  <a:cubicBezTo>
                    <a:pt x="3674" y="6197"/>
                    <a:pt x="3805" y="6189"/>
                    <a:pt x="3934" y="6174"/>
                  </a:cubicBezTo>
                  <a:cubicBezTo>
                    <a:pt x="2168" y="5978"/>
                    <a:pt x="792" y="4480"/>
                    <a:pt x="792" y="2658"/>
                  </a:cubicBezTo>
                  <a:lnTo>
                    <a:pt x="792" y="0"/>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5"/>
            <p:cNvSpPr/>
            <p:nvPr/>
          </p:nvSpPr>
          <p:spPr>
            <a:xfrm>
              <a:off x="7977374" y="3527784"/>
              <a:ext cx="218737" cy="133096"/>
            </a:xfrm>
            <a:custGeom>
              <a:rect b="b" l="l" r="r" t="t"/>
              <a:pathLst>
                <a:path extrusionOk="0" h="4308" w="7080">
                  <a:moveTo>
                    <a:pt x="3539" y="0"/>
                  </a:moveTo>
                  <a:cubicBezTo>
                    <a:pt x="1586" y="0"/>
                    <a:pt x="0" y="1585"/>
                    <a:pt x="0" y="3539"/>
                  </a:cubicBezTo>
                  <a:lnTo>
                    <a:pt x="0" y="4307"/>
                  </a:lnTo>
                  <a:lnTo>
                    <a:pt x="7079" y="4307"/>
                  </a:lnTo>
                  <a:lnTo>
                    <a:pt x="7079" y="3539"/>
                  </a:lnTo>
                  <a:cubicBezTo>
                    <a:pt x="7079" y="1584"/>
                    <a:pt x="5494" y="0"/>
                    <a:pt x="3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5"/>
            <p:cNvSpPr/>
            <p:nvPr/>
          </p:nvSpPr>
          <p:spPr>
            <a:xfrm>
              <a:off x="7977374" y="3527784"/>
              <a:ext cx="121541" cy="133096"/>
            </a:xfrm>
            <a:custGeom>
              <a:rect b="b" l="l" r="r" t="t"/>
              <a:pathLst>
                <a:path extrusionOk="0" h="4308" w="3934">
                  <a:moveTo>
                    <a:pt x="3539" y="0"/>
                  </a:moveTo>
                  <a:cubicBezTo>
                    <a:pt x="1586" y="0"/>
                    <a:pt x="0" y="1585"/>
                    <a:pt x="0" y="3539"/>
                  </a:cubicBezTo>
                  <a:lnTo>
                    <a:pt x="0" y="4307"/>
                  </a:lnTo>
                  <a:lnTo>
                    <a:pt x="792" y="4307"/>
                  </a:lnTo>
                  <a:lnTo>
                    <a:pt x="792" y="3539"/>
                  </a:lnTo>
                  <a:cubicBezTo>
                    <a:pt x="792" y="1717"/>
                    <a:pt x="2168" y="218"/>
                    <a:pt x="3934" y="23"/>
                  </a:cubicBezTo>
                  <a:cubicBezTo>
                    <a:pt x="3805" y="8"/>
                    <a:pt x="3672" y="0"/>
                    <a:pt x="3539"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5"/>
            <p:cNvSpPr/>
            <p:nvPr/>
          </p:nvSpPr>
          <p:spPr>
            <a:xfrm>
              <a:off x="8016240" y="3660849"/>
              <a:ext cx="141036" cy="152590"/>
            </a:xfrm>
            <a:custGeom>
              <a:rect b="b" l="l" r="r" t="t"/>
              <a:pathLst>
                <a:path extrusionOk="0" h="4939" w="4565">
                  <a:moveTo>
                    <a:pt x="0" y="0"/>
                  </a:moveTo>
                  <a:lnTo>
                    <a:pt x="0" y="2658"/>
                  </a:lnTo>
                  <a:cubicBezTo>
                    <a:pt x="0" y="3916"/>
                    <a:pt x="1023" y="4939"/>
                    <a:pt x="2281" y="4939"/>
                  </a:cubicBezTo>
                  <a:cubicBezTo>
                    <a:pt x="3540" y="4939"/>
                    <a:pt x="4562" y="3916"/>
                    <a:pt x="4565" y="2658"/>
                  </a:cubicBezTo>
                  <a:lnTo>
                    <a:pt x="4565" y="0"/>
                  </a:ln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5"/>
            <p:cNvSpPr/>
            <p:nvPr/>
          </p:nvSpPr>
          <p:spPr>
            <a:xfrm>
              <a:off x="8073674" y="3586361"/>
              <a:ext cx="27157" cy="30432"/>
            </a:xfrm>
            <a:custGeom>
              <a:rect b="b" l="l" r="r" t="t"/>
              <a:pathLst>
                <a:path extrusionOk="0" h="985" w="879">
                  <a:moveTo>
                    <a:pt x="442" y="0"/>
                  </a:moveTo>
                  <a:cubicBezTo>
                    <a:pt x="442" y="0"/>
                    <a:pt x="441" y="0"/>
                    <a:pt x="440" y="1"/>
                  </a:cubicBezTo>
                  <a:cubicBezTo>
                    <a:pt x="196" y="1"/>
                    <a:pt x="0" y="222"/>
                    <a:pt x="0" y="493"/>
                  </a:cubicBezTo>
                  <a:cubicBezTo>
                    <a:pt x="0" y="763"/>
                    <a:pt x="196" y="985"/>
                    <a:pt x="440" y="985"/>
                  </a:cubicBezTo>
                  <a:cubicBezTo>
                    <a:pt x="682" y="985"/>
                    <a:pt x="878" y="766"/>
                    <a:pt x="878" y="493"/>
                  </a:cubicBezTo>
                  <a:cubicBezTo>
                    <a:pt x="878" y="221"/>
                    <a:pt x="682" y="0"/>
                    <a:pt x="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5"/>
            <p:cNvSpPr/>
            <p:nvPr/>
          </p:nvSpPr>
          <p:spPr>
            <a:xfrm>
              <a:off x="7954543" y="3638017"/>
              <a:ext cx="264338" cy="45632"/>
            </a:xfrm>
            <a:custGeom>
              <a:rect b="b" l="l" r="r" t="t"/>
              <a:pathLst>
                <a:path extrusionOk="0" h="1477" w="8556">
                  <a:moveTo>
                    <a:pt x="739" y="1"/>
                  </a:moveTo>
                  <a:cubicBezTo>
                    <a:pt x="333" y="1"/>
                    <a:pt x="1" y="331"/>
                    <a:pt x="1" y="739"/>
                  </a:cubicBezTo>
                  <a:cubicBezTo>
                    <a:pt x="1" y="1146"/>
                    <a:pt x="333" y="1477"/>
                    <a:pt x="739" y="1477"/>
                  </a:cubicBezTo>
                  <a:lnTo>
                    <a:pt x="7818" y="1477"/>
                  </a:lnTo>
                  <a:cubicBezTo>
                    <a:pt x="8225" y="1477"/>
                    <a:pt x="8556" y="1146"/>
                    <a:pt x="8556" y="739"/>
                  </a:cubicBezTo>
                  <a:cubicBezTo>
                    <a:pt x="8556" y="331"/>
                    <a:pt x="8225" y="1"/>
                    <a:pt x="7818" y="1"/>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5"/>
            <p:cNvSpPr/>
            <p:nvPr/>
          </p:nvSpPr>
          <p:spPr>
            <a:xfrm>
              <a:off x="7954543" y="3638017"/>
              <a:ext cx="47300" cy="45632"/>
            </a:xfrm>
            <a:custGeom>
              <a:rect b="b" l="l" r="r" t="t"/>
              <a:pathLst>
                <a:path extrusionOk="0" h="1477" w="1531">
                  <a:moveTo>
                    <a:pt x="739" y="1"/>
                  </a:moveTo>
                  <a:cubicBezTo>
                    <a:pt x="333" y="1"/>
                    <a:pt x="1" y="331"/>
                    <a:pt x="1" y="739"/>
                  </a:cubicBezTo>
                  <a:cubicBezTo>
                    <a:pt x="1" y="1146"/>
                    <a:pt x="333" y="1477"/>
                    <a:pt x="739" y="1477"/>
                  </a:cubicBezTo>
                  <a:lnTo>
                    <a:pt x="1531" y="1477"/>
                  </a:lnTo>
                  <a:cubicBezTo>
                    <a:pt x="1122" y="1477"/>
                    <a:pt x="792" y="1146"/>
                    <a:pt x="792" y="739"/>
                  </a:cubicBezTo>
                  <a:cubicBezTo>
                    <a:pt x="792" y="331"/>
                    <a:pt x="1122" y="1"/>
                    <a:pt x="1531" y="1"/>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5"/>
            <p:cNvSpPr/>
            <p:nvPr/>
          </p:nvSpPr>
          <p:spPr>
            <a:xfrm>
              <a:off x="8007651" y="3882953"/>
              <a:ext cx="158090" cy="49617"/>
            </a:xfrm>
            <a:custGeom>
              <a:rect b="b" l="l" r="r" t="t"/>
              <a:pathLst>
                <a:path extrusionOk="0" h="1606" w="5117">
                  <a:moveTo>
                    <a:pt x="1258" y="1"/>
                  </a:moveTo>
                  <a:cubicBezTo>
                    <a:pt x="565" y="1"/>
                    <a:pt x="0" y="563"/>
                    <a:pt x="0" y="1259"/>
                  </a:cubicBezTo>
                  <a:cubicBezTo>
                    <a:pt x="0" y="1450"/>
                    <a:pt x="156" y="1606"/>
                    <a:pt x="346" y="1606"/>
                  </a:cubicBezTo>
                  <a:lnTo>
                    <a:pt x="4770" y="1606"/>
                  </a:lnTo>
                  <a:cubicBezTo>
                    <a:pt x="4960" y="1606"/>
                    <a:pt x="5115" y="1450"/>
                    <a:pt x="5115" y="1259"/>
                  </a:cubicBezTo>
                  <a:cubicBezTo>
                    <a:pt x="5117" y="563"/>
                    <a:pt x="4554" y="1"/>
                    <a:pt x="3860" y="1"/>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5"/>
            <p:cNvSpPr/>
            <p:nvPr/>
          </p:nvSpPr>
          <p:spPr>
            <a:xfrm>
              <a:off x="8007651" y="3882922"/>
              <a:ext cx="63335" cy="49556"/>
            </a:xfrm>
            <a:custGeom>
              <a:rect b="b" l="l" r="r" t="t"/>
              <a:pathLst>
                <a:path extrusionOk="0" h="1604" w="2050">
                  <a:moveTo>
                    <a:pt x="1258" y="0"/>
                  </a:moveTo>
                  <a:cubicBezTo>
                    <a:pt x="565" y="0"/>
                    <a:pt x="0" y="563"/>
                    <a:pt x="0" y="1258"/>
                  </a:cubicBezTo>
                  <a:cubicBezTo>
                    <a:pt x="0" y="1450"/>
                    <a:pt x="156" y="1604"/>
                    <a:pt x="346" y="1604"/>
                  </a:cubicBezTo>
                  <a:lnTo>
                    <a:pt x="1126" y="1604"/>
                  </a:lnTo>
                  <a:cubicBezTo>
                    <a:pt x="941" y="1601"/>
                    <a:pt x="791" y="1447"/>
                    <a:pt x="791" y="1258"/>
                  </a:cubicBezTo>
                  <a:cubicBezTo>
                    <a:pt x="791" y="564"/>
                    <a:pt x="1354" y="0"/>
                    <a:pt x="2049" y="0"/>
                  </a:cubicBezTo>
                  <a:close/>
                  <a:moveTo>
                    <a:pt x="1126" y="1604"/>
                  </a:moveTo>
                  <a:lnTo>
                    <a:pt x="1126" y="1604"/>
                  </a:lnTo>
                  <a:cubicBezTo>
                    <a:pt x="1128" y="1604"/>
                    <a:pt x="1130" y="1604"/>
                    <a:pt x="1131" y="1604"/>
                  </a:cubicBezTo>
                  <a:cubicBezTo>
                    <a:pt x="1133" y="1604"/>
                    <a:pt x="1135" y="1604"/>
                    <a:pt x="1137" y="1604"/>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5"/>
            <p:cNvSpPr/>
            <p:nvPr/>
          </p:nvSpPr>
          <p:spPr>
            <a:xfrm>
              <a:off x="8067526" y="3580274"/>
              <a:ext cx="39453" cy="42635"/>
            </a:xfrm>
            <a:custGeom>
              <a:rect b="b" l="l" r="r" t="t"/>
              <a:pathLst>
                <a:path extrusionOk="0" h="1380" w="1277">
                  <a:moveTo>
                    <a:pt x="639" y="393"/>
                  </a:moveTo>
                  <a:cubicBezTo>
                    <a:pt x="774" y="393"/>
                    <a:pt x="881" y="527"/>
                    <a:pt x="881" y="690"/>
                  </a:cubicBezTo>
                  <a:cubicBezTo>
                    <a:pt x="881" y="853"/>
                    <a:pt x="774" y="986"/>
                    <a:pt x="639" y="986"/>
                  </a:cubicBezTo>
                  <a:cubicBezTo>
                    <a:pt x="504" y="986"/>
                    <a:pt x="395" y="853"/>
                    <a:pt x="395" y="690"/>
                  </a:cubicBezTo>
                  <a:cubicBezTo>
                    <a:pt x="395" y="527"/>
                    <a:pt x="504" y="393"/>
                    <a:pt x="639" y="393"/>
                  </a:cubicBezTo>
                  <a:close/>
                  <a:moveTo>
                    <a:pt x="639" y="0"/>
                  </a:moveTo>
                  <a:cubicBezTo>
                    <a:pt x="288" y="0"/>
                    <a:pt x="0" y="310"/>
                    <a:pt x="0" y="690"/>
                  </a:cubicBezTo>
                  <a:cubicBezTo>
                    <a:pt x="0" y="1071"/>
                    <a:pt x="288" y="1379"/>
                    <a:pt x="639" y="1379"/>
                  </a:cubicBezTo>
                  <a:cubicBezTo>
                    <a:pt x="990" y="1379"/>
                    <a:pt x="1276" y="1071"/>
                    <a:pt x="1276" y="690"/>
                  </a:cubicBezTo>
                  <a:cubicBezTo>
                    <a:pt x="1276" y="308"/>
                    <a:pt x="990" y="0"/>
                    <a:pt x="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5"/>
            <p:cNvSpPr/>
            <p:nvPr/>
          </p:nvSpPr>
          <p:spPr>
            <a:xfrm>
              <a:off x="8018279" y="3574961"/>
              <a:ext cx="35128" cy="23635"/>
            </a:xfrm>
            <a:custGeom>
              <a:rect b="b" l="l" r="r" t="t"/>
              <a:pathLst>
                <a:path extrusionOk="0" h="765" w="1137">
                  <a:moveTo>
                    <a:pt x="570" y="0"/>
                  </a:moveTo>
                  <a:cubicBezTo>
                    <a:pt x="254" y="0"/>
                    <a:pt x="0" y="254"/>
                    <a:pt x="0" y="567"/>
                  </a:cubicBezTo>
                  <a:cubicBezTo>
                    <a:pt x="0" y="675"/>
                    <a:pt x="88" y="764"/>
                    <a:pt x="199" y="764"/>
                  </a:cubicBezTo>
                  <a:cubicBezTo>
                    <a:pt x="307" y="764"/>
                    <a:pt x="396" y="676"/>
                    <a:pt x="396" y="567"/>
                  </a:cubicBezTo>
                  <a:cubicBezTo>
                    <a:pt x="396" y="471"/>
                    <a:pt x="473" y="395"/>
                    <a:pt x="568" y="395"/>
                  </a:cubicBezTo>
                  <a:cubicBezTo>
                    <a:pt x="663" y="395"/>
                    <a:pt x="740" y="471"/>
                    <a:pt x="740" y="567"/>
                  </a:cubicBezTo>
                  <a:cubicBezTo>
                    <a:pt x="740" y="675"/>
                    <a:pt x="829" y="764"/>
                    <a:pt x="939" y="764"/>
                  </a:cubicBezTo>
                  <a:cubicBezTo>
                    <a:pt x="1047" y="764"/>
                    <a:pt x="1137" y="676"/>
                    <a:pt x="1137" y="567"/>
                  </a:cubicBezTo>
                  <a:cubicBezTo>
                    <a:pt x="1137" y="254"/>
                    <a:pt x="882" y="0"/>
                    <a:pt x="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5"/>
            <p:cNvSpPr/>
            <p:nvPr/>
          </p:nvSpPr>
          <p:spPr>
            <a:xfrm>
              <a:off x="8120202" y="3574961"/>
              <a:ext cx="35066" cy="23635"/>
            </a:xfrm>
            <a:custGeom>
              <a:rect b="b" l="l" r="r" t="t"/>
              <a:pathLst>
                <a:path extrusionOk="0" h="765" w="1135">
                  <a:moveTo>
                    <a:pt x="567" y="0"/>
                  </a:moveTo>
                  <a:cubicBezTo>
                    <a:pt x="255" y="0"/>
                    <a:pt x="0" y="254"/>
                    <a:pt x="0" y="567"/>
                  </a:cubicBezTo>
                  <a:cubicBezTo>
                    <a:pt x="0" y="675"/>
                    <a:pt x="89" y="764"/>
                    <a:pt x="199" y="764"/>
                  </a:cubicBezTo>
                  <a:cubicBezTo>
                    <a:pt x="305" y="764"/>
                    <a:pt x="394" y="676"/>
                    <a:pt x="394" y="567"/>
                  </a:cubicBezTo>
                  <a:cubicBezTo>
                    <a:pt x="394" y="471"/>
                    <a:pt x="470" y="395"/>
                    <a:pt x="566" y="395"/>
                  </a:cubicBezTo>
                  <a:cubicBezTo>
                    <a:pt x="661" y="395"/>
                    <a:pt x="738" y="471"/>
                    <a:pt x="738" y="567"/>
                  </a:cubicBezTo>
                  <a:cubicBezTo>
                    <a:pt x="738" y="675"/>
                    <a:pt x="826" y="764"/>
                    <a:pt x="935" y="764"/>
                  </a:cubicBezTo>
                  <a:cubicBezTo>
                    <a:pt x="1044" y="764"/>
                    <a:pt x="1134" y="676"/>
                    <a:pt x="1134" y="567"/>
                  </a:cubicBezTo>
                  <a:cubicBezTo>
                    <a:pt x="1134" y="254"/>
                    <a:pt x="880" y="0"/>
                    <a:pt x="5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5"/>
            <p:cNvSpPr/>
            <p:nvPr/>
          </p:nvSpPr>
          <p:spPr>
            <a:xfrm>
              <a:off x="7948487" y="3521636"/>
              <a:ext cx="276572" cy="417082"/>
            </a:xfrm>
            <a:custGeom>
              <a:rect b="b" l="l" r="r" t="t"/>
              <a:pathLst>
                <a:path extrusionOk="0" h="13500" w="8952">
                  <a:moveTo>
                    <a:pt x="8014" y="3965"/>
                  </a:moveTo>
                  <a:cubicBezTo>
                    <a:pt x="8310" y="3965"/>
                    <a:pt x="8554" y="4209"/>
                    <a:pt x="8554" y="4506"/>
                  </a:cubicBezTo>
                  <a:cubicBezTo>
                    <a:pt x="8554" y="4806"/>
                    <a:pt x="8310" y="5046"/>
                    <a:pt x="8014" y="5046"/>
                  </a:cubicBezTo>
                  <a:lnTo>
                    <a:pt x="935" y="5046"/>
                  </a:lnTo>
                  <a:cubicBezTo>
                    <a:pt x="638" y="5046"/>
                    <a:pt x="396" y="4803"/>
                    <a:pt x="396" y="4506"/>
                  </a:cubicBezTo>
                  <a:cubicBezTo>
                    <a:pt x="396" y="4209"/>
                    <a:pt x="638" y="3965"/>
                    <a:pt x="935" y="3965"/>
                  </a:cubicBezTo>
                  <a:close/>
                  <a:moveTo>
                    <a:pt x="7811" y="5443"/>
                  </a:moveTo>
                  <a:lnTo>
                    <a:pt x="7811" y="7164"/>
                  </a:lnTo>
                  <a:lnTo>
                    <a:pt x="7815" y="7164"/>
                  </a:lnTo>
                  <a:cubicBezTo>
                    <a:pt x="7815" y="8832"/>
                    <a:pt x="6587" y="10217"/>
                    <a:pt x="4989" y="10466"/>
                  </a:cubicBezTo>
                  <a:cubicBezTo>
                    <a:pt x="4818" y="10493"/>
                    <a:pt x="4648" y="10505"/>
                    <a:pt x="4479" y="10505"/>
                  </a:cubicBezTo>
                  <a:cubicBezTo>
                    <a:pt x="4303" y="10505"/>
                    <a:pt x="4129" y="10492"/>
                    <a:pt x="3960" y="10466"/>
                  </a:cubicBezTo>
                  <a:cubicBezTo>
                    <a:pt x="2362" y="10217"/>
                    <a:pt x="1133" y="8832"/>
                    <a:pt x="1133" y="7164"/>
                  </a:cubicBezTo>
                  <a:lnTo>
                    <a:pt x="1133" y="5443"/>
                  </a:lnTo>
                  <a:lnTo>
                    <a:pt x="1996" y="5443"/>
                  </a:lnTo>
                  <a:lnTo>
                    <a:pt x="1996" y="7164"/>
                  </a:lnTo>
                  <a:cubicBezTo>
                    <a:pt x="1996" y="8531"/>
                    <a:pt x="3107" y="9644"/>
                    <a:pt x="4474" y="9644"/>
                  </a:cubicBezTo>
                  <a:cubicBezTo>
                    <a:pt x="4969" y="9644"/>
                    <a:pt x="5449" y="9497"/>
                    <a:pt x="5858" y="9221"/>
                  </a:cubicBezTo>
                  <a:cubicBezTo>
                    <a:pt x="5947" y="9159"/>
                    <a:pt x="5973" y="9038"/>
                    <a:pt x="5910" y="8945"/>
                  </a:cubicBezTo>
                  <a:cubicBezTo>
                    <a:pt x="5872" y="8889"/>
                    <a:pt x="5810" y="8859"/>
                    <a:pt x="5747" y="8859"/>
                  </a:cubicBezTo>
                  <a:cubicBezTo>
                    <a:pt x="5708" y="8859"/>
                    <a:pt x="5670" y="8870"/>
                    <a:pt x="5635" y="8893"/>
                  </a:cubicBezTo>
                  <a:cubicBezTo>
                    <a:pt x="5291" y="9125"/>
                    <a:pt x="4890" y="9249"/>
                    <a:pt x="4473" y="9249"/>
                  </a:cubicBezTo>
                  <a:cubicBezTo>
                    <a:pt x="3322" y="9249"/>
                    <a:pt x="2388" y="8314"/>
                    <a:pt x="2388" y="7164"/>
                  </a:cubicBezTo>
                  <a:lnTo>
                    <a:pt x="2388" y="5443"/>
                  </a:lnTo>
                  <a:lnTo>
                    <a:pt x="6554" y="5443"/>
                  </a:lnTo>
                  <a:lnTo>
                    <a:pt x="6554" y="7164"/>
                  </a:lnTo>
                  <a:cubicBezTo>
                    <a:pt x="6554" y="7611"/>
                    <a:pt x="6415" y="8038"/>
                    <a:pt x="6149" y="8396"/>
                  </a:cubicBezTo>
                  <a:cubicBezTo>
                    <a:pt x="6083" y="8483"/>
                    <a:pt x="6103" y="8607"/>
                    <a:pt x="6191" y="8673"/>
                  </a:cubicBezTo>
                  <a:cubicBezTo>
                    <a:pt x="6226" y="8700"/>
                    <a:pt x="6267" y="8712"/>
                    <a:pt x="6307" y="8712"/>
                  </a:cubicBezTo>
                  <a:cubicBezTo>
                    <a:pt x="6368" y="8712"/>
                    <a:pt x="6428" y="8684"/>
                    <a:pt x="6468" y="8631"/>
                  </a:cubicBezTo>
                  <a:cubicBezTo>
                    <a:pt x="6783" y="8204"/>
                    <a:pt x="6949" y="7697"/>
                    <a:pt x="6949" y="7164"/>
                  </a:cubicBezTo>
                  <a:lnTo>
                    <a:pt x="6949" y="5443"/>
                  </a:lnTo>
                  <a:close/>
                  <a:moveTo>
                    <a:pt x="4914" y="10875"/>
                  </a:moveTo>
                  <a:lnTo>
                    <a:pt x="4914" y="11498"/>
                  </a:lnTo>
                  <a:lnTo>
                    <a:pt x="4033" y="11498"/>
                  </a:lnTo>
                  <a:lnTo>
                    <a:pt x="4033" y="10875"/>
                  </a:lnTo>
                  <a:cubicBezTo>
                    <a:pt x="4176" y="10892"/>
                    <a:pt x="4324" y="10901"/>
                    <a:pt x="4473" y="10901"/>
                  </a:cubicBezTo>
                  <a:cubicBezTo>
                    <a:pt x="4619" y="10901"/>
                    <a:pt x="4767" y="10892"/>
                    <a:pt x="4914" y="10875"/>
                  </a:cubicBezTo>
                  <a:close/>
                  <a:moveTo>
                    <a:pt x="5775" y="11892"/>
                  </a:moveTo>
                  <a:cubicBezTo>
                    <a:pt x="6359" y="11892"/>
                    <a:pt x="6836" y="12369"/>
                    <a:pt x="6836" y="12952"/>
                  </a:cubicBezTo>
                  <a:cubicBezTo>
                    <a:pt x="6836" y="13034"/>
                    <a:pt x="6768" y="13102"/>
                    <a:pt x="6686" y="13102"/>
                  </a:cubicBezTo>
                  <a:lnTo>
                    <a:pt x="2264" y="13102"/>
                  </a:lnTo>
                  <a:cubicBezTo>
                    <a:pt x="2181" y="13102"/>
                    <a:pt x="2114" y="13034"/>
                    <a:pt x="2114" y="12952"/>
                  </a:cubicBezTo>
                  <a:cubicBezTo>
                    <a:pt x="2114" y="12367"/>
                    <a:pt x="2588" y="11892"/>
                    <a:pt x="3173" y="11892"/>
                  </a:cubicBezTo>
                  <a:close/>
                  <a:moveTo>
                    <a:pt x="4474" y="0"/>
                  </a:moveTo>
                  <a:cubicBezTo>
                    <a:pt x="3943" y="0"/>
                    <a:pt x="3430" y="109"/>
                    <a:pt x="2949" y="325"/>
                  </a:cubicBezTo>
                  <a:cubicBezTo>
                    <a:pt x="2850" y="370"/>
                    <a:pt x="2805" y="488"/>
                    <a:pt x="2850" y="586"/>
                  </a:cubicBezTo>
                  <a:cubicBezTo>
                    <a:pt x="2883" y="660"/>
                    <a:pt x="2955" y="704"/>
                    <a:pt x="3031" y="704"/>
                  </a:cubicBezTo>
                  <a:cubicBezTo>
                    <a:pt x="3058" y="704"/>
                    <a:pt x="3085" y="698"/>
                    <a:pt x="3112" y="687"/>
                  </a:cubicBezTo>
                  <a:cubicBezTo>
                    <a:pt x="3542" y="494"/>
                    <a:pt x="4001" y="396"/>
                    <a:pt x="4477" y="396"/>
                  </a:cubicBezTo>
                  <a:cubicBezTo>
                    <a:pt x="6261" y="396"/>
                    <a:pt x="7726" y="1805"/>
                    <a:pt x="7814" y="3572"/>
                  </a:cubicBezTo>
                  <a:lnTo>
                    <a:pt x="1139" y="3572"/>
                  </a:lnTo>
                  <a:cubicBezTo>
                    <a:pt x="1188" y="2573"/>
                    <a:pt x="1670" y="1665"/>
                    <a:pt x="2480" y="1061"/>
                  </a:cubicBezTo>
                  <a:cubicBezTo>
                    <a:pt x="2567" y="995"/>
                    <a:pt x="2585" y="871"/>
                    <a:pt x="2519" y="784"/>
                  </a:cubicBezTo>
                  <a:cubicBezTo>
                    <a:pt x="2480" y="732"/>
                    <a:pt x="2421" y="704"/>
                    <a:pt x="2361" y="704"/>
                  </a:cubicBezTo>
                  <a:cubicBezTo>
                    <a:pt x="2320" y="704"/>
                    <a:pt x="2279" y="717"/>
                    <a:pt x="2243" y="743"/>
                  </a:cubicBezTo>
                  <a:cubicBezTo>
                    <a:pt x="1786" y="1084"/>
                    <a:pt x="1408" y="1532"/>
                    <a:pt x="1149" y="2037"/>
                  </a:cubicBezTo>
                  <a:cubicBezTo>
                    <a:pt x="900" y="2523"/>
                    <a:pt x="763" y="3047"/>
                    <a:pt x="743" y="3593"/>
                  </a:cubicBezTo>
                  <a:cubicBezTo>
                    <a:pt x="321" y="3682"/>
                    <a:pt x="1" y="4059"/>
                    <a:pt x="1" y="4509"/>
                  </a:cubicBezTo>
                  <a:cubicBezTo>
                    <a:pt x="1" y="4958"/>
                    <a:pt x="316" y="5333"/>
                    <a:pt x="740" y="5423"/>
                  </a:cubicBezTo>
                  <a:lnTo>
                    <a:pt x="740" y="7167"/>
                  </a:lnTo>
                  <a:cubicBezTo>
                    <a:pt x="740" y="8939"/>
                    <a:pt x="1981" y="10431"/>
                    <a:pt x="3641" y="10809"/>
                  </a:cubicBezTo>
                  <a:lnTo>
                    <a:pt x="3641" y="11501"/>
                  </a:lnTo>
                  <a:lnTo>
                    <a:pt x="3176" y="11501"/>
                  </a:lnTo>
                  <a:cubicBezTo>
                    <a:pt x="2373" y="11501"/>
                    <a:pt x="1721" y="12153"/>
                    <a:pt x="1721" y="12955"/>
                  </a:cubicBezTo>
                  <a:cubicBezTo>
                    <a:pt x="1721" y="13254"/>
                    <a:pt x="1966" y="13499"/>
                    <a:pt x="2265" y="13499"/>
                  </a:cubicBezTo>
                  <a:lnTo>
                    <a:pt x="6688" y="13499"/>
                  </a:lnTo>
                  <a:cubicBezTo>
                    <a:pt x="6987" y="13499"/>
                    <a:pt x="7232" y="13254"/>
                    <a:pt x="7232" y="12955"/>
                  </a:cubicBezTo>
                  <a:cubicBezTo>
                    <a:pt x="7232" y="12153"/>
                    <a:pt x="6580" y="11501"/>
                    <a:pt x="5778" y="11501"/>
                  </a:cubicBezTo>
                  <a:lnTo>
                    <a:pt x="5312" y="11501"/>
                  </a:lnTo>
                  <a:lnTo>
                    <a:pt x="5312" y="10809"/>
                  </a:lnTo>
                  <a:cubicBezTo>
                    <a:pt x="6972" y="10428"/>
                    <a:pt x="8213" y="8939"/>
                    <a:pt x="8213" y="7167"/>
                  </a:cubicBezTo>
                  <a:lnTo>
                    <a:pt x="8213" y="5423"/>
                  </a:lnTo>
                  <a:cubicBezTo>
                    <a:pt x="8635" y="5332"/>
                    <a:pt x="8952" y="4957"/>
                    <a:pt x="8952" y="4509"/>
                  </a:cubicBezTo>
                  <a:cubicBezTo>
                    <a:pt x="8949" y="4058"/>
                    <a:pt x="8630" y="3679"/>
                    <a:pt x="8209" y="3590"/>
                  </a:cubicBezTo>
                  <a:cubicBezTo>
                    <a:pt x="8131" y="1596"/>
                    <a:pt x="6486" y="0"/>
                    <a:pt x="4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4" name="Google Shape;2194;p55"/>
          <p:cNvGrpSpPr/>
          <p:nvPr/>
        </p:nvGrpSpPr>
        <p:grpSpPr>
          <a:xfrm rot="846726">
            <a:off x="8008758" y="2438985"/>
            <a:ext cx="818528" cy="914274"/>
            <a:chOff x="2593932" y="3927886"/>
            <a:chExt cx="351857" cy="389817"/>
          </a:xfrm>
        </p:grpSpPr>
        <p:sp>
          <p:nvSpPr>
            <p:cNvPr id="2195" name="Google Shape;2195;p55"/>
            <p:cNvSpPr/>
            <p:nvPr/>
          </p:nvSpPr>
          <p:spPr>
            <a:xfrm>
              <a:off x="2593932" y="3927886"/>
              <a:ext cx="351857" cy="389817"/>
            </a:xfrm>
            <a:custGeom>
              <a:rect b="b" l="l" r="r" t="t"/>
              <a:pathLst>
                <a:path extrusionOk="0" h="14223" w="12838">
                  <a:moveTo>
                    <a:pt x="1381" y="6180"/>
                  </a:moveTo>
                  <a:lnTo>
                    <a:pt x="1381" y="6180"/>
                  </a:lnTo>
                  <a:cubicBezTo>
                    <a:pt x="1381" y="6184"/>
                    <a:pt x="1380" y="6191"/>
                    <a:pt x="1381" y="6198"/>
                  </a:cubicBezTo>
                  <a:cubicBezTo>
                    <a:pt x="1381" y="6192"/>
                    <a:pt x="1381" y="6186"/>
                    <a:pt x="1381" y="6180"/>
                  </a:cubicBezTo>
                  <a:close/>
                  <a:moveTo>
                    <a:pt x="6420" y="1"/>
                  </a:moveTo>
                  <a:cubicBezTo>
                    <a:pt x="5875" y="1"/>
                    <a:pt x="5365" y="213"/>
                    <a:pt x="4982" y="602"/>
                  </a:cubicBezTo>
                  <a:cubicBezTo>
                    <a:pt x="4724" y="864"/>
                    <a:pt x="4547" y="1182"/>
                    <a:pt x="4459" y="1528"/>
                  </a:cubicBezTo>
                  <a:cubicBezTo>
                    <a:pt x="3802" y="1806"/>
                    <a:pt x="3209" y="2222"/>
                    <a:pt x="2723" y="2749"/>
                  </a:cubicBezTo>
                  <a:cubicBezTo>
                    <a:pt x="2112" y="3406"/>
                    <a:pt x="1688" y="4224"/>
                    <a:pt x="1493" y="5110"/>
                  </a:cubicBezTo>
                  <a:cubicBezTo>
                    <a:pt x="1493" y="5113"/>
                    <a:pt x="1493" y="5114"/>
                    <a:pt x="1492" y="5116"/>
                  </a:cubicBezTo>
                  <a:cubicBezTo>
                    <a:pt x="1396" y="5564"/>
                    <a:pt x="1380" y="5966"/>
                    <a:pt x="1381" y="6180"/>
                  </a:cubicBezTo>
                  <a:lnTo>
                    <a:pt x="1381" y="6180"/>
                  </a:lnTo>
                  <a:cubicBezTo>
                    <a:pt x="1381" y="6179"/>
                    <a:pt x="1381" y="6178"/>
                    <a:pt x="1381" y="6177"/>
                  </a:cubicBezTo>
                  <a:lnTo>
                    <a:pt x="1381" y="6198"/>
                  </a:lnTo>
                  <a:lnTo>
                    <a:pt x="1381" y="6200"/>
                  </a:lnTo>
                  <a:lnTo>
                    <a:pt x="1381" y="6206"/>
                  </a:lnTo>
                  <a:cubicBezTo>
                    <a:pt x="1381" y="6912"/>
                    <a:pt x="1294" y="7618"/>
                    <a:pt x="1118" y="8303"/>
                  </a:cubicBezTo>
                  <a:cubicBezTo>
                    <a:pt x="856" y="8430"/>
                    <a:pt x="623" y="8614"/>
                    <a:pt x="437" y="8844"/>
                  </a:cubicBezTo>
                  <a:cubicBezTo>
                    <a:pt x="155" y="9193"/>
                    <a:pt x="1" y="9632"/>
                    <a:pt x="1" y="10081"/>
                  </a:cubicBezTo>
                  <a:cubicBezTo>
                    <a:pt x="1" y="10479"/>
                    <a:pt x="117" y="10865"/>
                    <a:pt x="342" y="11191"/>
                  </a:cubicBezTo>
                  <a:cubicBezTo>
                    <a:pt x="566" y="11518"/>
                    <a:pt x="878" y="11769"/>
                    <a:pt x="1249" y="11915"/>
                  </a:cubicBezTo>
                  <a:cubicBezTo>
                    <a:pt x="2241" y="12305"/>
                    <a:pt x="3277" y="12585"/>
                    <a:pt x="4333" y="12742"/>
                  </a:cubicBezTo>
                  <a:cubicBezTo>
                    <a:pt x="4637" y="13606"/>
                    <a:pt x="5461" y="14222"/>
                    <a:pt x="6418" y="14222"/>
                  </a:cubicBezTo>
                  <a:cubicBezTo>
                    <a:pt x="7375" y="14222"/>
                    <a:pt x="8199" y="13606"/>
                    <a:pt x="8503" y="12742"/>
                  </a:cubicBezTo>
                  <a:cubicBezTo>
                    <a:pt x="8929" y="12677"/>
                    <a:pt x="9353" y="12595"/>
                    <a:pt x="9768" y="12492"/>
                  </a:cubicBezTo>
                  <a:cubicBezTo>
                    <a:pt x="9931" y="12453"/>
                    <a:pt x="10075" y="12371"/>
                    <a:pt x="10189" y="12253"/>
                  </a:cubicBezTo>
                  <a:cubicBezTo>
                    <a:pt x="10258" y="12271"/>
                    <a:pt x="10330" y="12280"/>
                    <a:pt x="10404" y="12280"/>
                  </a:cubicBezTo>
                  <a:cubicBezTo>
                    <a:pt x="10493" y="12280"/>
                    <a:pt x="10583" y="12266"/>
                    <a:pt x="10672" y="12238"/>
                  </a:cubicBezTo>
                  <a:cubicBezTo>
                    <a:pt x="10980" y="12140"/>
                    <a:pt x="11288" y="12031"/>
                    <a:pt x="11586" y="11913"/>
                  </a:cubicBezTo>
                  <a:cubicBezTo>
                    <a:pt x="11953" y="11769"/>
                    <a:pt x="12266" y="11520"/>
                    <a:pt x="12490" y="11194"/>
                  </a:cubicBezTo>
                  <a:cubicBezTo>
                    <a:pt x="12715" y="10866"/>
                    <a:pt x="12834" y="10485"/>
                    <a:pt x="12836" y="10091"/>
                  </a:cubicBezTo>
                  <a:cubicBezTo>
                    <a:pt x="12837" y="9655"/>
                    <a:pt x="12692" y="9222"/>
                    <a:pt x="12425" y="8875"/>
                  </a:cubicBezTo>
                  <a:cubicBezTo>
                    <a:pt x="12238" y="8632"/>
                    <a:pt x="11994" y="8436"/>
                    <a:pt x="11719" y="8303"/>
                  </a:cubicBezTo>
                  <a:cubicBezTo>
                    <a:pt x="11542" y="7619"/>
                    <a:pt x="11454" y="6915"/>
                    <a:pt x="11454" y="6206"/>
                  </a:cubicBezTo>
                  <a:cubicBezTo>
                    <a:pt x="11454" y="5189"/>
                    <a:pt x="11152" y="4205"/>
                    <a:pt x="10579" y="3363"/>
                  </a:cubicBezTo>
                  <a:cubicBezTo>
                    <a:pt x="10474" y="3207"/>
                    <a:pt x="10325" y="3090"/>
                    <a:pt x="10153" y="3028"/>
                  </a:cubicBezTo>
                  <a:cubicBezTo>
                    <a:pt x="10120" y="2847"/>
                    <a:pt x="10032" y="2679"/>
                    <a:pt x="9897" y="2549"/>
                  </a:cubicBezTo>
                  <a:cubicBezTo>
                    <a:pt x="9457" y="2124"/>
                    <a:pt x="8938" y="1779"/>
                    <a:pt x="8380" y="1537"/>
                  </a:cubicBezTo>
                  <a:cubicBezTo>
                    <a:pt x="8295" y="1188"/>
                    <a:pt x="8117" y="868"/>
                    <a:pt x="7860" y="605"/>
                  </a:cubicBezTo>
                  <a:cubicBezTo>
                    <a:pt x="7476" y="216"/>
                    <a:pt x="6966" y="1"/>
                    <a:pt x="6420" y="1"/>
                  </a:cubicBezTo>
                  <a:close/>
                </a:path>
              </a:pathLst>
            </a:custGeom>
            <a:solidFill>
              <a:srgbClr val="FFFFFF"/>
            </a:solidFill>
            <a:ln>
              <a:noFill/>
            </a:ln>
            <a:effectLst>
              <a:outerShdw blurRad="57150" rotWithShape="0" algn="bl">
                <a:srgbClr val="191919">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5"/>
            <p:cNvSpPr/>
            <p:nvPr/>
          </p:nvSpPr>
          <p:spPr>
            <a:xfrm>
              <a:off x="2731545" y="4246389"/>
              <a:ext cx="72383" cy="46976"/>
            </a:xfrm>
            <a:custGeom>
              <a:rect b="b" l="l" r="r" t="t"/>
              <a:pathLst>
                <a:path extrusionOk="0" h="1714" w="2641">
                  <a:moveTo>
                    <a:pt x="1320" y="0"/>
                  </a:moveTo>
                  <a:cubicBezTo>
                    <a:pt x="867" y="0"/>
                    <a:pt x="414" y="107"/>
                    <a:pt x="0" y="322"/>
                  </a:cubicBezTo>
                  <a:lnTo>
                    <a:pt x="0" y="392"/>
                  </a:lnTo>
                  <a:cubicBezTo>
                    <a:pt x="0" y="1113"/>
                    <a:pt x="578" y="1698"/>
                    <a:pt x="1294" y="1713"/>
                  </a:cubicBezTo>
                  <a:cubicBezTo>
                    <a:pt x="1303" y="1713"/>
                    <a:pt x="1312" y="1713"/>
                    <a:pt x="1321" y="1713"/>
                  </a:cubicBezTo>
                  <a:cubicBezTo>
                    <a:pt x="2050" y="1713"/>
                    <a:pt x="2640" y="1104"/>
                    <a:pt x="2640" y="368"/>
                  </a:cubicBezTo>
                  <a:lnTo>
                    <a:pt x="2640" y="322"/>
                  </a:lnTo>
                  <a:cubicBezTo>
                    <a:pt x="2226" y="107"/>
                    <a:pt x="1773" y="0"/>
                    <a:pt x="1320" y="0"/>
                  </a:cubicBezTo>
                  <a:close/>
                </a:path>
              </a:pathLst>
            </a:custGeom>
            <a:solidFill>
              <a:srgbClr val="F8E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5"/>
            <p:cNvSpPr/>
            <p:nvPr/>
          </p:nvSpPr>
          <p:spPr>
            <a:xfrm>
              <a:off x="2734423" y="3952279"/>
              <a:ext cx="66573" cy="46812"/>
            </a:xfrm>
            <a:custGeom>
              <a:rect b="b" l="l" r="r" t="t"/>
              <a:pathLst>
                <a:path extrusionOk="0" h="1708" w="2429">
                  <a:moveTo>
                    <a:pt x="1214" y="0"/>
                  </a:moveTo>
                  <a:cubicBezTo>
                    <a:pt x="531" y="0"/>
                    <a:pt x="0" y="603"/>
                    <a:pt x="93" y="1285"/>
                  </a:cubicBezTo>
                  <a:cubicBezTo>
                    <a:pt x="413" y="1567"/>
                    <a:pt x="814" y="1708"/>
                    <a:pt x="1215" y="1708"/>
                  </a:cubicBezTo>
                  <a:cubicBezTo>
                    <a:pt x="1601" y="1708"/>
                    <a:pt x="1987" y="1577"/>
                    <a:pt x="2302" y="1317"/>
                  </a:cubicBezTo>
                  <a:lnTo>
                    <a:pt x="2335" y="1288"/>
                  </a:lnTo>
                  <a:lnTo>
                    <a:pt x="2335" y="1285"/>
                  </a:lnTo>
                  <a:cubicBezTo>
                    <a:pt x="2429" y="603"/>
                    <a:pt x="1898" y="0"/>
                    <a:pt x="1214" y="0"/>
                  </a:cubicBezTo>
                  <a:close/>
                </a:path>
              </a:pathLst>
            </a:custGeom>
            <a:solidFill>
              <a:srgbClr val="F8E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5"/>
            <p:cNvSpPr/>
            <p:nvPr/>
          </p:nvSpPr>
          <p:spPr>
            <a:xfrm>
              <a:off x="2634523" y="3983277"/>
              <a:ext cx="268950" cy="218164"/>
            </a:xfrm>
            <a:custGeom>
              <a:rect b="b" l="l" r="r" t="t"/>
              <a:pathLst>
                <a:path extrusionOk="0" h="7960" w="9813">
                  <a:moveTo>
                    <a:pt x="4849" y="1"/>
                  </a:moveTo>
                  <a:cubicBezTo>
                    <a:pt x="2935" y="1"/>
                    <a:pt x="1216" y="1349"/>
                    <a:pt x="803" y="3281"/>
                  </a:cubicBezTo>
                  <a:cubicBezTo>
                    <a:pt x="639" y="4056"/>
                    <a:pt x="785" y="4355"/>
                    <a:pt x="616" y="5519"/>
                  </a:cubicBezTo>
                  <a:cubicBezTo>
                    <a:pt x="480" y="6469"/>
                    <a:pt x="277" y="6973"/>
                    <a:pt x="0" y="7960"/>
                  </a:cubicBezTo>
                  <a:lnTo>
                    <a:pt x="9813" y="7960"/>
                  </a:lnTo>
                  <a:lnTo>
                    <a:pt x="9435" y="6985"/>
                  </a:lnTo>
                  <a:cubicBezTo>
                    <a:pt x="9156" y="6101"/>
                    <a:pt x="9007" y="5155"/>
                    <a:pt x="9007" y="4186"/>
                  </a:cubicBezTo>
                  <a:cubicBezTo>
                    <a:pt x="9007" y="2167"/>
                    <a:pt x="7558" y="456"/>
                    <a:pt x="5648" y="79"/>
                  </a:cubicBezTo>
                  <a:cubicBezTo>
                    <a:pt x="5380" y="26"/>
                    <a:pt x="5113" y="1"/>
                    <a:pt x="4849" y="1"/>
                  </a:cubicBezTo>
                  <a:close/>
                </a:path>
              </a:pathLst>
            </a:custGeom>
            <a:solidFill>
              <a:srgbClr val="F8E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5"/>
            <p:cNvSpPr/>
            <p:nvPr/>
          </p:nvSpPr>
          <p:spPr>
            <a:xfrm>
              <a:off x="2634523" y="3983249"/>
              <a:ext cx="154798" cy="218109"/>
            </a:xfrm>
            <a:custGeom>
              <a:rect b="b" l="l" r="r" t="t"/>
              <a:pathLst>
                <a:path extrusionOk="0" h="7958" w="5648">
                  <a:moveTo>
                    <a:pt x="4849" y="0"/>
                  </a:moveTo>
                  <a:cubicBezTo>
                    <a:pt x="2935" y="0"/>
                    <a:pt x="1216" y="1348"/>
                    <a:pt x="803" y="3281"/>
                  </a:cubicBezTo>
                  <a:cubicBezTo>
                    <a:pt x="639" y="4054"/>
                    <a:pt x="785" y="4353"/>
                    <a:pt x="616" y="5518"/>
                  </a:cubicBezTo>
                  <a:cubicBezTo>
                    <a:pt x="480" y="6468"/>
                    <a:pt x="277" y="6971"/>
                    <a:pt x="0" y="7958"/>
                  </a:cubicBezTo>
                  <a:lnTo>
                    <a:pt x="1586" y="7958"/>
                  </a:lnTo>
                  <a:cubicBezTo>
                    <a:pt x="1862" y="6975"/>
                    <a:pt x="2066" y="6467"/>
                    <a:pt x="2202" y="5518"/>
                  </a:cubicBezTo>
                  <a:cubicBezTo>
                    <a:pt x="2306" y="4784"/>
                    <a:pt x="2296" y="4174"/>
                    <a:pt x="2297" y="4150"/>
                  </a:cubicBezTo>
                  <a:cubicBezTo>
                    <a:pt x="2297" y="2125"/>
                    <a:pt x="3745" y="450"/>
                    <a:pt x="5648" y="79"/>
                  </a:cubicBezTo>
                  <a:cubicBezTo>
                    <a:pt x="5380" y="26"/>
                    <a:pt x="5113" y="0"/>
                    <a:pt x="4849"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5"/>
            <p:cNvSpPr/>
            <p:nvPr/>
          </p:nvSpPr>
          <p:spPr>
            <a:xfrm>
              <a:off x="2616160" y="4174499"/>
              <a:ext cx="303154" cy="82579"/>
            </a:xfrm>
            <a:custGeom>
              <a:rect b="b" l="l" r="r" t="t"/>
              <a:pathLst>
                <a:path extrusionOk="0" h="3013" w="11061">
                  <a:moveTo>
                    <a:pt x="9979" y="1"/>
                  </a:moveTo>
                  <a:cubicBezTo>
                    <a:pt x="9847" y="1"/>
                    <a:pt x="9712" y="25"/>
                    <a:pt x="9580" y="78"/>
                  </a:cubicBezTo>
                  <a:cubicBezTo>
                    <a:pt x="8299" y="583"/>
                    <a:pt x="6922" y="847"/>
                    <a:pt x="5526" y="847"/>
                  </a:cubicBezTo>
                  <a:cubicBezTo>
                    <a:pt x="4172" y="847"/>
                    <a:pt x="2799" y="598"/>
                    <a:pt x="1481" y="78"/>
                  </a:cubicBezTo>
                  <a:cubicBezTo>
                    <a:pt x="1349" y="26"/>
                    <a:pt x="1215" y="1"/>
                    <a:pt x="1083" y="1"/>
                  </a:cubicBezTo>
                  <a:cubicBezTo>
                    <a:pt x="512" y="1"/>
                    <a:pt x="0" y="462"/>
                    <a:pt x="0" y="1084"/>
                  </a:cubicBezTo>
                  <a:cubicBezTo>
                    <a:pt x="0" y="1530"/>
                    <a:pt x="274" y="1929"/>
                    <a:pt x="687" y="2092"/>
                  </a:cubicBezTo>
                  <a:cubicBezTo>
                    <a:pt x="2240" y="2704"/>
                    <a:pt x="3885" y="3012"/>
                    <a:pt x="5533" y="3012"/>
                  </a:cubicBezTo>
                  <a:cubicBezTo>
                    <a:pt x="7173" y="3012"/>
                    <a:pt x="8816" y="2707"/>
                    <a:pt x="10374" y="2092"/>
                  </a:cubicBezTo>
                  <a:cubicBezTo>
                    <a:pt x="10788" y="1929"/>
                    <a:pt x="11060" y="1530"/>
                    <a:pt x="11060" y="1084"/>
                  </a:cubicBezTo>
                  <a:cubicBezTo>
                    <a:pt x="11059" y="462"/>
                    <a:pt x="10550" y="1"/>
                    <a:pt x="9979" y="1"/>
                  </a:cubicBezTo>
                  <a:close/>
                </a:path>
              </a:pathLst>
            </a:custGeom>
            <a:solidFill>
              <a:srgbClr val="FFCE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5"/>
            <p:cNvSpPr/>
            <p:nvPr/>
          </p:nvSpPr>
          <p:spPr>
            <a:xfrm>
              <a:off x="2616105" y="4174526"/>
              <a:ext cx="56350" cy="64298"/>
            </a:xfrm>
            <a:custGeom>
              <a:rect b="b" l="l" r="r" t="t"/>
              <a:pathLst>
                <a:path extrusionOk="0" h="2346" w="2056">
                  <a:moveTo>
                    <a:pt x="1083" y="0"/>
                  </a:moveTo>
                  <a:cubicBezTo>
                    <a:pt x="512" y="0"/>
                    <a:pt x="1" y="461"/>
                    <a:pt x="1" y="1083"/>
                  </a:cubicBezTo>
                  <a:cubicBezTo>
                    <a:pt x="1" y="1529"/>
                    <a:pt x="273" y="1928"/>
                    <a:pt x="687" y="2091"/>
                  </a:cubicBezTo>
                  <a:cubicBezTo>
                    <a:pt x="920" y="2183"/>
                    <a:pt x="1155" y="2266"/>
                    <a:pt x="1392" y="2346"/>
                  </a:cubicBezTo>
                  <a:cubicBezTo>
                    <a:pt x="1303" y="1590"/>
                    <a:pt x="1544" y="843"/>
                    <a:pt x="2056" y="283"/>
                  </a:cubicBezTo>
                  <a:cubicBezTo>
                    <a:pt x="1863" y="220"/>
                    <a:pt x="1671" y="152"/>
                    <a:pt x="1481" y="77"/>
                  </a:cubicBezTo>
                  <a:cubicBezTo>
                    <a:pt x="1349" y="25"/>
                    <a:pt x="1215" y="0"/>
                    <a:pt x="1083"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5"/>
            <p:cNvSpPr/>
            <p:nvPr/>
          </p:nvSpPr>
          <p:spPr>
            <a:xfrm>
              <a:off x="2651406" y="4073201"/>
              <a:ext cx="232607" cy="80523"/>
            </a:xfrm>
            <a:custGeom>
              <a:rect b="b" l="l" r="r" t="t"/>
              <a:pathLst>
                <a:path extrusionOk="0" h="2938" w="8487">
                  <a:moveTo>
                    <a:pt x="187" y="0"/>
                  </a:moveTo>
                  <a:cubicBezTo>
                    <a:pt x="21" y="780"/>
                    <a:pt x="169" y="1068"/>
                    <a:pt x="0" y="2238"/>
                  </a:cubicBezTo>
                  <a:cubicBezTo>
                    <a:pt x="1362" y="2700"/>
                    <a:pt x="2797" y="2938"/>
                    <a:pt x="4244" y="2938"/>
                  </a:cubicBezTo>
                  <a:cubicBezTo>
                    <a:pt x="5666" y="2938"/>
                    <a:pt x="7100" y="2709"/>
                    <a:pt x="8486" y="2238"/>
                  </a:cubicBezTo>
                  <a:cubicBezTo>
                    <a:pt x="8322" y="1082"/>
                    <a:pt x="8467" y="790"/>
                    <a:pt x="8294" y="2"/>
                  </a:cubicBezTo>
                  <a:cubicBezTo>
                    <a:pt x="6992" y="515"/>
                    <a:pt x="5618" y="771"/>
                    <a:pt x="4245" y="771"/>
                  </a:cubicBezTo>
                  <a:cubicBezTo>
                    <a:pt x="2870" y="771"/>
                    <a:pt x="1495" y="515"/>
                    <a:pt x="195" y="2"/>
                  </a:cubicBezTo>
                  <a:cubicBezTo>
                    <a:pt x="193" y="0"/>
                    <a:pt x="192" y="0"/>
                    <a:pt x="187" y="0"/>
                  </a:cubicBezTo>
                  <a:close/>
                </a:path>
              </a:pathLst>
            </a:custGeom>
            <a:solidFill>
              <a:srgbClr val="FFCE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5"/>
            <p:cNvSpPr/>
            <p:nvPr/>
          </p:nvSpPr>
          <p:spPr>
            <a:xfrm>
              <a:off x="2651351" y="4073146"/>
              <a:ext cx="46648" cy="72712"/>
            </a:xfrm>
            <a:custGeom>
              <a:rect b="b" l="l" r="r" t="t"/>
              <a:pathLst>
                <a:path extrusionOk="0" h="2653" w="1702">
                  <a:moveTo>
                    <a:pt x="188" y="1"/>
                  </a:moveTo>
                  <a:cubicBezTo>
                    <a:pt x="22" y="780"/>
                    <a:pt x="168" y="1069"/>
                    <a:pt x="1" y="2238"/>
                  </a:cubicBezTo>
                  <a:cubicBezTo>
                    <a:pt x="500" y="2409"/>
                    <a:pt x="1006" y="2545"/>
                    <a:pt x="1517" y="2653"/>
                  </a:cubicBezTo>
                  <a:cubicBezTo>
                    <a:pt x="1701" y="1694"/>
                    <a:pt x="1683" y="898"/>
                    <a:pt x="1683" y="870"/>
                  </a:cubicBezTo>
                  <a:cubicBezTo>
                    <a:pt x="1683" y="737"/>
                    <a:pt x="1691" y="607"/>
                    <a:pt x="1701" y="475"/>
                  </a:cubicBezTo>
                  <a:cubicBezTo>
                    <a:pt x="1191" y="354"/>
                    <a:pt x="689" y="197"/>
                    <a:pt x="195" y="2"/>
                  </a:cubicBezTo>
                  <a:cubicBezTo>
                    <a:pt x="194" y="1"/>
                    <a:pt x="189" y="1"/>
                    <a:pt x="188"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5"/>
            <p:cNvSpPr/>
            <p:nvPr/>
          </p:nvSpPr>
          <p:spPr>
            <a:xfrm>
              <a:off x="2804148" y="4037160"/>
              <a:ext cx="42646" cy="33985"/>
            </a:xfrm>
            <a:custGeom>
              <a:rect b="b" l="l" r="r" t="t"/>
              <a:pathLst>
                <a:path extrusionOk="0" h="1240" w="1556">
                  <a:moveTo>
                    <a:pt x="778" y="1"/>
                  </a:moveTo>
                  <a:cubicBezTo>
                    <a:pt x="349" y="1"/>
                    <a:pt x="0" y="278"/>
                    <a:pt x="0" y="620"/>
                  </a:cubicBezTo>
                  <a:cubicBezTo>
                    <a:pt x="0" y="963"/>
                    <a:pt x="349" y="1239"/>
                    <a:pt x="778" y="1239"/>
                  </a:cubicBezTo>
                  <a:cubicBezTo>
                    <a:pt x="1208" y="1239"/>
                    <a:pt x="1555" y="963"/>
                    <a:pt x="1555" y="620"/>
                  </a:cubicBezTo>
                  <a:cubicBezTo>
                    <a:pt x="1555" y="278"/>
                    <a:pt x="1208" y="1"/>
                    <a:pt x="778" y="1"/>
                  </a:cubicBezTo>
                  <a:close/>
                </a:path>
              </a:pathLst>
            </a:custGeom>
            <a:solidFill>
              <a:srgbClr val="FFA1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5"/>
            <p:cNvSpPr/>
            <p:nvPr/>
          </p:nvSpPr>
          <p:spPr>
            <a:xfrm>
              <a:off x="2756376" y="4028472"/>
              <a:ext cx="22693" cy="25325"/>
            </a:xfrm>
            <a:custGeom>
              <a:rect b="b" l="l" r="r" t="t"/>
              <a:pathLst>
                <a:path extrusionOk="0" h="924" w="828">
                  <a:moveTo>
                    <a:pt x="415" y="1"/>
                  </a:moveTo>
                  <a:cubicBezTo>
                    <a:pt x="186" y="1"/>
                    <a:pt x="1" y="206"/>
                    <a:pt x="1" y="463"/>
                  </a:cubicBezTo>
                  <a:cubicBezTo>
                    <a:pt x="1" y="717"/>
                    <a:pt x="186" y="924"/>
                    <a:pt x="415" y="924"/>
                  </a:cubicBezTo>
                  <a:cubicBezTo>
                    <a:pt x="642" y="924"/>
                    <a:pt x="826" y="717"/>
                    <a:pt x="828" y="463"/>
                  </a:cubicBezTo>
                  <a:cubicBezTo>
                    <a:pt x="828" y="209"/>
                    <a:pt x="642" y="1"/>
                    <a:pt x="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5"/>
            <p:cNvSpPr/>
            <p:nvPr/>
          </p:nvSpPr>
          <p:spPr>
            <a:xfrm>
              <a:off x="2688625" y="4037160"/>
              <a:ext cx="42646" cy="33985"/>
            </a:xfrm>
            <a:custGeom>
              <a:rect b="b" l="l" r="r" t="t"/>
              <a:pathLst>
                <a:path extrusionOk="0" h="1240" w="1556">
                  <a:moveTo>
                    <a:pt x="778" y="1"/>
                  </a:moveTo>
                  <a:cubicBezTo>
                    <a:pt x="347" y="1"/>
                    <a:pt x="0" y="278"/>
                    <a:pt x="0" y="620"/>
                  </a:cubicBezTo>
                  <a:cubicBezTo>
                    <a:pt x="0" y="963"/>
                    <a:pt x="347" y="1239"/>
                    <a:pt x="778" y="1239"/>
                  </a:cubicBezTo>
                  <a:cubicBezTo>
                    <a:pt x="1207" y="1239"/>
                    <a:pt x="1556" y="963"/>
                    <a:pt x="1556" y="620"/>
                  </a:cubicBezTo>
                  <a:cubicBezTo>
                    <a:pt x="1556" y="278"/>
                    <a:pt x="1207" y="1"/>
                    <a:pt x="778" y="1"/>
                  </a:cubicBezTo>
                  <a:close/>
                </a:path>
              </a:pathLst>
            </a:custGeom>
            <a:solidFill>
              <a:srgbClr val="FFA1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5"/>
            <p:cNvSpPr/>
            <p:nvPr/>
          </p:nvSpPr>
          <p:spPr>
            <a:xfrm>
              <a:off x="2611034" y="3947263"/>
              <a:ext cx="313569" cy="351364"/>
            </a:xfrm>
            <a:custGeom>
              <a:rect b="b" l="l" r="r" t="t"/>
              <a:pathLst>
                <a:path extrusionOk="0" h="12820" w="11441">
                  <a:moveTo>
                    <a:pt x="5718" y="370"/>
                  </a:moveTo>
                  <a:cubicBezTo>
                    <a:pt x="6209" y="370"/>
                    <a:pt x="6615" y="750"/>
                    <a:pt x="6657" y="1232"/>
                  </a:cubicBezTo>
                  <a:cubicBezTo>
                    <a:pt x="6348" y="1162"/>
                    <a:pt x="6033" y="1127"/>
                    <a:pt x="5718" y="1127"/>
                  </a:cubicBezTo>
                  <a:cubicBezTo>
                    <a:pt x="5404" y="1127"/>
                    <a:pt x="5089" y="1162"/>
                    <a:pt x="4779" y="1230"/>
                  </a:cubicBezTo>
                  <a:cubicBezTo>
                    <a:pt x="4821" y="750"/>
                    <a:pt x="5226" y="370"/>
                    <a:pt x="5718" y="370"/>
                  </a:cubicBezTo>
                  <a:close/>
                  <a:moveTo>
                    <a:pt x="1804" y="4848"/>
                  </a:moveTo>
                  <a:cubicBezTo>
                    <a:pt x="3066" y="5318"/>
                    <a:pt x="4393" y="5553"/>
                    <a:pt x="5719" y="5553"/>
                  </a:cubicBezTo>
                  <a:cubicBezTo>
                    <a:pt x="7042" y="5553"/>
                    <a:pt x="8365" y="5319"/>
                    <a:pt x="9624" y="4851"/>
                  </a:cubicBezTo>
                  <a:cubicBezTo>
                    <a:pt x="9725" y="5466"/>
                    <a:pt x="9626" y="5701"/>
                    <a:pt x="9753" y="6700"/>
                  </a:cubicBezTo>
                  <a:cubicBezTo>
                    <a:pt x="8441" y="7128"/>
                    <a:pt x="7080" y="7343"/>
                    <a:pt x="5718" y="7343"/>
                  </a:cubicBezTo>
                  <a:cubicBezTo>
                    <a:pt x="4357" y="7343"/>
                    <a:pt x="2994" y="7128"/>
                    <a:pt x="1681" y="6700"/>
                  </a:cubicBezTo>
                  <a:cubicBezTo>
                    <a:pt x="1805" y="5716"/>
                    <a:pt x="1711" y="5445"/>
                    <a:pt x="1804" y="4848"/>
                  </a:cubicBezTo>
                  <a:close/>
                  <a:moveTo>
                    <a:pt x="9805" y="7078"/>
                  </a:moveTo>
                  <a:cubicBezTo>
                    <a:pt x="9868" y="7451"/>
                    <a:pt x="9943" y="7774"/>
                    <a:pt x="10037" y="8109"/>
                  </a:cubicBezTo>
                  <a:cubicBezTo>
                    <a:pt x="9924" y="8122"/>
                    <a:pt x="9810" y="8149"/>
                    <a:pt x="9698" y="8192"/>
                  </a:cubicBezTo>
                  <a:cubicBezTo>
                    <a:pt x="8414" y="8698"/>
                    <a:pt x="7065" y="8951"/>
                    <a:pt x="5716" y="8951"/>
                  </a:cubicBezTo>
                  <a:cubicBezTo>
                    <a:pt x="4367" y="8951"/>
                    <a:pt x="3018" y="8698"/>
                    <a:pt x="1735" y="8192"/>
                  </a:cubicBezTo>
                  <a:cubicBezTo>
                    <a:pt x="1623" y="8148"/>
                    <a:pt x="1509" y="8122"/>
                    <a:pt x="1391" y="8109"/>
                  </a:cubicBezTo>
                  <a:cubicBezTo>
                    <a:pt x="1487" y="7771"/>
                    <a:pt x="1565" y="7427"/>
                    <a:pt x="1623" y="7078"/>
                  </a:cubicBezTo>
                  <a:cubicBezTo>
                    <a:pt x="2934" y="7499"/>
                    <a:pt x="4316" y="7718"/>
                    <a:pt x="5716" y="7718"/>
                  </a:cubicBezTo>
                  <a:cubicBezTo>
                    <a:pt x="7078" y="7718"/>
                    <a:pt x="8458" y="7510"/>
                    <a:pt x="9805" y="7078"/>
                  </a:cubicBezTo>
                  <a:close/>
                  <a:moveTo>
                    <a:pt x="4593" y="11442"/>
                  </a:moveTo>
                  <a:lnTo>
                    <a:pt x="4593" y="11442"/>
                  </a:lnTo>
                  <a:cubicBezTo>
                    <a:pt x="4964" y="11474"/>
                    <a:pt x="5339" y="11491"/>
                    <a:pt x="5721" y="11491"/>
                  </a:cubicBezTo>
                  <a:cubicBezTo>
                    <a:pt x="6087" y="11491"/>
                    <a:pt x="6459" y="11475"/>
                    <a:pt x="6841" y="11442"/>
                  </a:cubicBezTo>
                  <a:lnTo>
                    <a:pt x="6841" y="11442"/>
                  </a:lnTo>
                  <a:cubicBezTo>
                    <a:pt x="6774" y="12003"/>
                    <a:pt x="6295" y="12438"/>
                    <a:pt x="5718" y="12438"/>
                  </a:cubicBezTo>
                  <a:cubicBezTo>
                    <a:pt x="5138" y="12438"/>
                    <a:pt x="4661" y="12003"/>
                    <a:pt x="4593" y="11442"/>
                  </a:cubicBezTo>
                  <a:close/>
                  <a:moveTo>
                    <a:pt x="5718" y="1"/>
                  </a:moveTo>
                  <a:cubicBezTo>
                    <a:pt x="4987" y="1"/>
                    <a:pt x="4390" y="599"/>
                    <a:pt x="4399" y="1337"/>
                  </a:cubicBezTo>
                  <a:cubicBezTo>
                    <a:pt x="2976" y="1791"/>
                    <a:pt x="1825" y="2973"/>
                    <a:pt x="1478" y="4560"/>
                  </a:cubicBezTo>
                  <a:cubicBezTo>
                    <a:pt x="1370" y="5058"/>
                    <a:pt x="1382" y="5487"/>
                    <a:pt x="1382" y="5506"/>
                  </a:cubicBezTo>
                  <a:cubicBezTo>
                    <a:pt x="1382" y="6398"/>
                    <a:pt x="1254" y="7280"/>
                    <a:pt x="995" y="8140"/>
                  </a:cubicBezTo>
                  <a:cubicBezTo>
                    <a:pt x="419" y="8267"/>
                    <a:pt x="0" y="8782"/>
                    <a:pt x="0" y="9381"/>
                  </a:cubicBezTo>
                  <a:cubicBezTo>
                    <a:pt x="0" y="9905"/>
                    <a:pt x="322" y="10373"/>
                    <a:pt x="806" y="10563"/>
                  </a:cubicBezTo>
                  <a:cubicBezTo>
                    <a:pt x="1901" y="10995"/>
                    <a:pt x="3048" y="11279"/>
                    <a:pt x="4215" y="11409"/>
                  </a:cubicBezTo>
                  <a:cubicBezTo>
                    <a:pt x="4264" y="12195"/>
                    <a:pt x="4919" y="12820"/>
                    <a:pt x="5719" y="12820"/>
                  </a:cubicBezTo>
                  <a:cubicBezTo>
                    <a:pt x="6520" y="12820"/>
                    <a:pt x="7173" y="12195"/>
                    <a:pt x="7224" y="11409"/>
                  </a:cubicBezTo>
                  <a:cubicBezTo>
                    <a:pt x="7789" y="11347"/>
                    <a:pt x="8352" y="11248"/>
                    <a:pt x="8904" y="11110"/>
                  </a:cubicBezTo>
                  <a:cubicBezTo>
                    <a:pt x="9004" y="11086"/>
                    <a:pt x="9065" y="10983"/>
                    <a:pt x="9041" y="10885"/>
                  </a:cubicBezTo>
                  <a:cubicBezTo>
                    <a:pt x="9021" y="10799"/>
                    <a:pt x="8943" y="10741"/>
                    <a:pt x="8860" y="10741"/>
                  </a:cubicBezTo>
                  <a:cubicBezTo>
                    <a:pt x="8845" y="10741"/>
                    <a:pt x="8830" y="10743"/>
                    <a:pt x="8815" y="10747"/>
                  </a:cubicBezTo>
                  <a:cubicBezTo>
                    <a:pt x="7799" y="10995"/>
                    <a:pt x="6760" y="11119"/>
                    <a:pt x="5721" y="11119"/>
                  </a:cubicBezTo>
                  <a:cubicBezTo>
                    <a:pt x="4100" y="11119"/>
                    <a:pt x="2479" y="10817"/>
                    <a:pt x="947" y="10211"/>
                  </a:cubicBezTo>
                  <a:cubicBezTo>
                    <a:pt x="606" y="10077"/>
                    <a:pt x="380" y="9748"/>
                    <a:pt x="380" y="9377"/>
                  </a:cubicBezTo>
                  <a:cubicBezTo>
                    <a:pt x="380" y="8865"/>
                    <a:pt x="800" y="8481"/>
                    <a:pt x="1274" y="8481"/>
                  </a:cubicBezTo>
                  <a:cubicBezTo>
                    <a:pt x="1382" y="8481"/>
                    <a:pt x="1493" y="8501"/>
                    <a:pt x="1602" y="8544"/>
                  </a:cubicBezTo>
                  <a:cubicBezTo>
                    <a:pt x="2910" y="9059"/>
                    <a:pt x="4308" y="9326"/>
                    <a:pt x="5723" y="9326"/>
                  </a:cubicBezTo>
                  <a:cubicBezTo>
                    <a:pt x="7104" y="9326"/>
                    <a:pt x="8500" y="9072"/>
                    <a:pt x="9840" y="8544"/>
                  </a:cubicBezTo>
                  <a:cubicBezTo>
                    <a:pt x="9949" y="8501"/>
                    <a:pt x="10061" y="8481"/>
                    <a:pt x="10169" y="8481"/>
                  </a:cubicBezTo>
                  <a:cubicBezTo>
                    <a:pt x="10643" y="8481"/>
                    <a:pt x="11062" y="8864"/>
                    <a:pt x="11062" y="9377"/>
                  </a:cubicBezTo>
                  <a:cubicBezTo>
                    <a:pt x="11062" y="9746"/>
                    <a:pt x="10836" y="10077"/>
                    <a:pt x="10495" y="10211"/>
                  </a:cubicBezTo>
                  <a:cubicBezTo>
                    <a:pt x="10218" y="10321"/>
                    <a:pt x="9934" y="10421"/>
                    <a:pt x="9650" y="10511"/>
                  </a:cubicBezTo>
                  <a:cubicBezTo>
                    <a:pt x="9551" y="10542"/>
                    <a:pt x="9497" y="10647"/>
                    <a:pt x="9529" y="10747"/>
                  </a:cubicBezTo>
                  <a:cubicBezTo>
                    <a:pt x="9554" y="10827"/>
                    <a:pt x="9628" y="10877"/>
                    <a:pt x="9708" y="10877"/>
                  </a:cubicBezTo>
                  <a:cubicBezTo>
                    <a:pt x="9727" y="10877"/>
                    <a:pt x="9746" y="10874"/>
                    <a:pt x="9765" y="10868"/>
                  </a:cubicBezTo>
                  <a:cubicBezTo>
                    <a:pt x="10058" y="10774"/>
                    <a:pt x="10350" y="10672"/>
                    <a:pt x="10634" y="10560"/>
                  </a:cubicBezTo>
                  <a:cubicBezTo>
                    <a:pt x="11117" y="10369"/>
                    <a:pt x="11436" y="9903"/>
                    <a:pt x="11440" y="9387"/>
                  </a:cubicBezTo>
                  <a:cubicBezTo>
                    <a:pt x="11436" y="8815"/>
                    <a:pt x="11054" y="8272"/>
                    <a:pt x="10438" y="8134"/>
                  </a:cubicBezTo>
                  <a:cubicBezTo>
                    <a:pt x="10182" y="7280"/>
                    <a:pt x="10051" y="6395"/>
                    <a:pt x="10051" y="5500"/>
                  </a:cubicBezTo>
                  <a:cubicBezTo>
                    <a:pt x="10051" y="4661"/>
                    <a:pt x="9808" y="3803"/>
                    <a:pt x="9297" y="3049"/>
                  </a:cubicBezTo>
                  <a:cubicBezTo>
                    <a:pt x="9261" y="2996"/>
                    <a:pt x="9202" y="2967"/>
                    <a:pt x="9141" y="2967"/>
                  </a:cubicBezTo>
                  <a:cubicBezTo>
                    <a:pt x="9105" y="2967"/>
                    <a:pt x="9068" y="2978"/>
                    <a:pt x="9035" y="3000"/>
                  </a:cubicBezTo>
                  <a:cubicBezTo>
                    <a:pt x="8950" y="3057"/>
                    <a:pt x="8928" y="3175"/>
                    <a:pt x="8986" y="3261"/>
                  </a:cubicBezTo>
                  <a:cubicBezTo>
                    <a:pt x="9240" y="3637"/>
                    <a:pt x="9427" y="4048"/>
                    <a:pt x="9542" y="4483"/>
                  </a:cubicBezTo>
                  <a:cubicBezTo>
                    <a:pt x="8305" y="4950"/>
                    <a:pt x="7011" y="5183"/>
                    <a:pt x="5716" y="5183"/>
                  </a:cubicBezTo>
                  <a:cubicBezTo>
                    <a:pt x="4418" y="5183"/>
                    <a:pt x="3119" y="4949"/>
                    <a:pt x="1879" y="4480"/>
                  </a:cubicBezTo>
                  <a:cubicBezTo>
                    <a:pt x="2336" y="2693"/>
                    <a:pt x="3954" y="1503"/>
                    <a:pt x="5708" y="1503"/>
                  </a:cubicBezTo>
                  <a:cubicBezTo>
                    <a:pt x="6064" y="1503"/>
                    <a:pt x="6426" y="1552"/>
                    <a:pt x="6784" y="1655"/>
                  </a:cubicBezTo>
                  <a:cubicBezTo>
                    <a:pt x="7402" y="1833"/>
                    <a:pt x="7978" y="2165"/>
                    <a:pt x="8447" y="2620"/>
                  </a:cubicBezTo>
                  <a:cubicBezTo>
                    <a:pt x="8484" y="2655"/>
                    <a:pt x="8530" y="2673"/>
                    <a:pt x="8577" y="2673"/>
                  </a:cubicBezTo>
                  <a:cubicBezTo>
                    <a:pt x="8626" y="2673"/>
                    <a:pt x="8675" y="2653"/>
                    <a:pt x="8712" y="2615"/>
                  </a:cubicBezTo>
                  <a:cubicBezTo>
                    <a:pt x="8785" y="2541"/>
                    <a:pt x="8781" y="2421"/>
                    <a:pt x="8709" y="2351"/>
                  </a:cubicBezTo>
                  <a:cubicBezTo>
                    <a:pt x="8232" y="1890"/>
                    <a:pt x="7656" y="1543"/>
                    <a:pt x="7036" y="1341"/>
                  </a:cubicBezTo>
                  <a:cubicBezTo>
                    <a:pt x="7046" y="602"/>
                    <a:pt x="6451" y="1"/>
                    <a:pt x="5718"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5"/>
            <p:cNvSpPr/>
            <p:nvPr/>
          </p:nvSpPr>
          <p:spPr>
            <a:xfrm>
              <a:off x="2751224" y="4023319"/>
              <a:ext cx="32944" cy="35685"/>
            </a:xfrm>
            <a:custGeom>
              <a:rect b="b" l="l" r="r" t="t"/>
              <a:pathLst>
                <a:path extrusionOk="0" h="1302" w="1202">
                  <a:moveTo>
                    <a:pt x="603" y="376"/>
                  </a:moveTo>
                  <a:cubicBezTo>
                    <a:pt x="726" y="376"/>
                    <a:pt x="827" y="498"/>
                    <a:pt x="827" y="651"/>
                  </a:cubicBezTo>
                  <a:cubicBezTo>
                    <a:pt x="827" y="802"/>
                    <a:pt x="726" y="925"/>
                    <a:pt x="603" y="925"/>
                  </a:cubicBezTo>
                  <a:cubicBezTo>
                    <a:pt x="479" y="925"/>
                    <a:pt x="379" y="802"/>
                    <a:pt x="379" y="651"/>
                  </a:cubicBezTo>
                  <a:cubicBezTo>
                    <a:pt x="379" y="498"/>
                    <a:pt x="479" y="376"/>
                    <a:pt x="603" y="376"/>
                  </a:cubicBezTo>
                  <a:close/>
                  <a:moveTo>
                    <a:pt x="600" y="0"/>
                  </a:moveTo>
                  <a:cubicBezTo>
                    <a:pt x="271" y="0"/>
                    <a:pt x="0" y="292"/>
                    <a:pt x="0" y="651"/>
                  </a:cubicBezTo>
                  <a:cubicBezTo>
                    <a:pt x="0" y="1010"/>
                    <a:pt x="269" y="1302"/>
                    <a:pt x="600" y="1302"/>
                  </a:cubicBezTo>
                  <a:cubicBezTo>
                    <a:pt x="932" y="1302"/>
                    <a:pt x="1201" y="1010"/>
                    <a:pt x="1201" y="651"/>
                  </a:cubicBezTo>
                  <a:cubicBezTo>
                    <a:pt x="1201" y="292"/>
                    <a:pt x="932" y="0"/>
                    <a:pt x="600" y="0"/>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5"/>
            <p:cNvSpPr/>
            <p:nvPr/>
          </p:nvSpPr>
          <p:spPr>
            <a:xfrm>
              <a:off x="2710277" y="4018879"/>
              <a:ext cx="29271" cy="19843"/>
            </a:xfrm>
            <a:custGeom>
              <a:rect b="b" l="l" r="r" t="t"/>
              <a:pathLst>
                <a:path extrusionOk="0" h="724" w="1068">
                  <a:moveTo>
                    <a:pt x="533" y="1"/>
                  </a:moveTo>
                  <a:cubicBezTo>
                    <a:pt x="239" y="1"/>
                    <a:pt x="0" y="240"/>
                    <a:pt x="0" y="536"/>
                  </a:cubicBezTo>
                  <a:cubicBezTo>
                    <a:pt x="0" y="638"/>
                    <a:pt x="84" y="723"/>
                    <a:pt x="187" y="723"/>
                  </a:cubicBezTo>
                  <a:cubicBezTo>
                    <a:pt x="290" y="723"/>
                    <a:pt x="374" y="638"/>
                    <a:pt x="374" y="536"/>
                  </a:cubicBezTo>
                  <a:cubicBezTo>
                    <a:pt x="374" y="448"/>
                    <a:pt x="446" y="376"/>
                    <a:pt x="533" y="376"/>
                  </a:cubicBezTo>
                  <a:cubicBezTo>
                    <a:pt x="621" y="376"/>
                    <a:pt x="693" y="448"/>
                    <a:pt x="693" y="536"/>
                  </a:cubicBezTo>
                  <a:cubicBezTo>
                    <a:pt x="693" y="638"/>
                    <a:pt x="776" y="723"/>
                    <a:pt x="880" y="723"/>
                  </a:cubicBezTo>
                  <a:cubicBezTo>
                    <a:pt x="981" y="723"/>
                    <a:pt x="1066" y="638"/>
                    <a:pt x="1066" y="536"/>
                  </a:cubicBezTo>
                  <a:cubicBezTo>
                    <a:pt x="1068" y="240"/>
                    <a:pt x="829" y="1"/>
                    <a:pt x="533"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5"/>
            <p:cNvSpPr/>
            <p:nvPr/>
          </p:nvSpPr>
          <p:spPr>
            <a:xfrm>
              <a:off x="2795048" y="4018879"/>
              <a:ext cx="29189" cy="19843"/>
            </a:xfrm>
            <a:custGeom>
              <a:rect b="b" l="l" r="r" t="t"/>
              <a:pathLst>
                <a:path extrusionOk="0" h="724" w="1065">
                  <a:moveTo>
                    <a:pt x="531" y="1"/>
                  </a:moveTo>
                  <a:cubicBezTo>
                    <a:pt x="241" y="1"/>
                    <a:pt x="0" y="240"/>
                    <a:pt x="0" y="536"/>
                  </a:cubicBezTo>
                  <a:cubicBezTo>
                    <a:pt x="0" y="638"/>
                    <a:pt x="84" y="723"/>
                    <a:pt x="187" y="723"/>
                  </a:cubicBezTo>
                  <a:cubicBezTo>
                    <a:pt x="290" y="723"/>
                    <a:pt x="374" y="638"/>
                    <a:pt x="374" y="536"/>
                  </a:cubicBezTo>
                  <a:cubicBezTo>
                    <a:pt x="374" y="448"/>
                    <a:pt x="444" y="376"/>
                    <a:pt x="532" y="376"/>
                  </a:cubicBezTo>
                  <a:cubicBezTo>
                    <a:pt x="621" y="376"/>
                    <a:pt x="691" y="448"/>
                    <a:pt x="691" y="536"/>
                  </a:cubicBezTo>
                  <a:cubicBezTo>
                    <a:pt x="691" y="638"/>
                    <a:pt x="776" y="723"/>
                    <a:pt x="878" y="723"/>
                  </a:cubicBezTo>
                  <a:cubicBezTo>
                    <a:pt x="981" y="723"/>
                    <a:pt x="1065" y="638"/>
                    <a:pt x="1065" y="536"/>
                  </a:cubicBezTo>
                  <a:cubicBezTo>
                    <a:pt x="1065" y="240"/>
                    <a:pt x="826" y="1"/>
                    <a:pt x="531"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55"/>
          <p:cNvGrpSpPr/>
          <p:nvPr/>
        </p:nvGrpSpPr>
        <p:grpSpPr>
          <a:xfrm rot="-504400">
            <a:off x="1271309" y="3500630"/>
            <a:ext cx="907020" cy="914406"/>
            <a:chOff x="6226221" y="3927859"/>
            <a:chExt cx="389899" cy="389872"/>
          </a:xfrm>
        </p:grpSpPr>
        <p:sp>
          <p:nvSpPr>
            <p:cNvPr id="2212" name="Google Shape;2212;p55"/>
            <p:cNvSpPr/>
            <p:nvPr/>
          </p:nvSpPr>
          <p:spPr>
            <a:xfrm>
              <a:off x="6226221" y="3927859"/>
              <a:ext cx="389899" cy="389872"/>
            </a:xfrm>
            <a:custGeom>
              <a:rect b="b" l="l" r="r" t="t"/>
              <a:pathLst>
                <a:path extrusionOk="0" h="14225" w="14226">
                  <a:moveTo>
                    <a:pt x="7112" y="0"/>
                  </a:moveTo>
                  <a:cubicBezTo>
                    <a:pt x="6206" y="0"/>
                    <a:pt x="5469" y="736"/>
                    <a:pt x="5469" y="1644"/>
                  </a:cubicBezTo>
                  <a:cubicBezTo>
                    <a:pt x="5469" y="2013"/>
                    <a:pt x="5594" y="2359"/>
                    <a:pt x="5808" y="2638"/>
                  </a:cubicBezTo>
                  <a:cubicBezTo>
                    <a:pt x="5347" y="2773"/>
                    <a:pt x="4908" y="2978"/>
                    <a:pt x="4508" y="3249"/>
                  </a:cubicBezTo>
                  <a:lnTo>
                    <a:pt x="4332" y="3074"/>
                  </a:lnTo>
                  <a:cubicBezTo>
                    <a:pt x="4420" y="2837"/>
                    <a:pt x="4465" y="2586"/>
                    <a:pt x="4465" y="2327"/>
                  </a:cubicBezTo>
                  <a:cubicBezTo>
                    <a:pt x="4465" y="1150"/>
                    <a:pt x="3506" y="190"/>
                    <a:pt x="2328" y="190"/>
                  </a:cubicBezTo>
                  <a:cubicBezTo>
                    <a:pt x="1151" y="190"/>
                    <a:pt x="192" y="1150"/>
                    <a:pt x="192" y="2327"/>
                  </a:cubicBezTo>
                  <a:cubicBezTo>
                    <a:pt x="192" y="3506"/>
                    <a:pt x="1151" y="4464"/>
                    <a:pt x="2328" y="4464"/>
                  </a:cubicBezTo>
                  <a:cubicBezTo>
                    <a:pt x="2588" y="4464"/>
                    <a:pt x="2839" y="4420"/>
                    <a:pt x="3074" y="4331"/>
                  </a:cubicBezTo>
                  <a:lnTo>
                    <a:pt x="3251" y="4508"/>
                  </a:lnTo>
                  <a:cubicBezTo>
                    <a:pt x="2981" y="4907"/>
                    <a:pt x="2775" y="5347"/>
                    <a:pt x="2639" y="5806"/>
                  </a:cubicBezTo>
                  <a:cubicBezTo>
                    <a:pt x="2361" y="5594"/>
                    <a:pt x="2012" y="5468"/>
                    <a:pt x="1644" y="5468"/>
                  </a:cubicBezTo>
                  <a:cubicBezTo>
                    <a:pt x="738" y="5468"/>
                    <a:pt x="1" y="6205"/>
                    <a:pt x="1" y="7112"/>
                  </a:cubicBezTo>
                  <a:cubicBezTo>
                    <a:pt x="1" y="8018"/>
                    <a:pt x="738" y="8754"/>
                    <a:pt x="1644" y="8754"/>
                  </a:cubicBezTo>
                  <a:cubicBezTo>
                    <a:pt x="2014" y="8754"/>
                    <a:pt x="2361" y="8630"/>
                    <a:pt x="2640" y="8416"/>
                  </a:cubicBezTo>
                  <a:cubicBezTo>
                    <a:pt x="2699" y="8577"/>
                    <a:pt x="2799" y="8715"/>
                    <a:pt x="2929" y="8818"/>
                  </a:cubicBezTo>
                  <a:cubicBezTo>
                    <a:pt x="2904" y="9005"/>
                    <a:pt x="2940" y="9194"/>
                    <a:pt x="3031" y="9363"/>
                  </a:cubicBezTo>
                  <a:cubicBezTo>
                    <a:pt x="3098" y="9484"/>
                    <a:pt x="3171" y="9602"/>
                    <a:pt x="3248" y="9717"/>
                  </a:cubicBezTo>
                  <a:lnTo>
                    <a:pt x="3073" y="9894"/>
                  </a:lnTo>
                  <a:cubicBezTo>
                    <a:pt x="2836" y="9805"/>
                    <a:pt x="2585" y="9760"/>
                    <a:pt x="2326" y="9760"/>
                  </a:cubicBezTo>
                  <a:cubicBezTo>
                    <a:pt x="1149" y="9760"/>
                    <a:pt x="189" y="10719"/>
                    <a:pt x="189" y="11898"/>
                  </a:cubicBezTo>
                  <a:cubicBezTo>
                    <a:pt x="189" y="13075"/>
                    <a:pt x="1149" y="14033"/>
                    <a:pt x="2326" y="14033"/>
                  </a:cubicBezTo>
                  <a:cubicBezTo>
                    <a:pt x="3505" y="14033"/>
                    <a:pt x="4464" y="13075"/>
                    <a:pt x="4464" y="11898"/>
                  </a:cubicBezTo>
                  <a:cubicBezTo>
                    <a:pt x="4464" y="11637"/>
                    <a:pt x="4419" y="11386"/>
                    <a:pt x="4330" y="11151"/>
                  </a:cubicBezTo>
                  <a:lnTo>
                    <a:pt x="4504" y="10978"/>
                  </a:lnTo>
                  <a:cubicBezTo>
                    <a:pt x="4763" y="11153"/>
                    <a:pt x="5038" y="11301"/>
                    <a:pt x="5327" y="11421"/>
                  </a:cubicBezTo>
                  <a:cubicBezTo>
                    <a:pt x="5484" y="11486"/>
                    <a:pt x="5644" y="11542"/>
                    <a:pt x="5804" y="11588"/>
                  </a:cubicBezTo>
                  <a:cubicBezTo>
                    <a:pt x="5593" y="11868"/>
                    <a:pt x="5467" y="12213"/>
                    <a:pt x="5467" y="12581"/>
                  </a:cubicBezTo>
                  <a:cubicBezTo>
                    <a:pt x="5467" y="13487"/>
                    <a:pt x="6204" y="14225"/>
                    <a:pt x="7111" y="14225"/>
                  </a:cubicBezTo>
                  <a:cubicBezTo>
                    <a:pt x="8017" y="14225"/>
                    <a:pt x="8754" y="13487"/>
                    <a:pt x="8754" y="12581"/>
                  </a:cubicBezTo>
                  <a:cubicBezTo>
                    <a:pt x="8754" y="12213"/>
                    <a:pt x="8630" y="11868"/>
                    <a:pt x="8418" y="11588"/>
                  </a:cubicBezTo>
                  <a:cubicBezTo>
                    <a:pt x="8578" y="11542"/>
                    <a:pt x="8740" y="11486"/>
                    <a:pt x="8894" y="11421"/>
                  </a:cubicBezTo>
                  <a:cubicBezTo>
                    <a:pt x="9184" y="11301"/>
                    <a:pt x="9459" y="11153"/>
                    <a:pt x="9716" y="10978"/>
                  </a:cubicBezTo>
                  <a:lnTo>
                    <a:pt x="9891" y="11151"/>
                  </a:lnTo>
                  <a:cubicBezTo>
                    <a:pt x="9803" y="11388"/>
                    <a:pt x="9758" y="11639"/>
                    <a:pt x="9758" y="11898"/>
                  </a:cubicBezTo>
                  <a:cubicBezTo>
                    <a:pt x="9758" y="13075"/>
                    <a:pt x="10717" y="14033"/>
                    <a:pt x="11894" y="14033"/>
                  </a:cubicBezTo>
                  <a:cubicBezTo>
                    <a:pt x="13072" y="14033"/>
                    <a:pt x="14031" y="13075"/>
                    <a:pt x="14031" y="11898"/>
                  </a:cubicBezTo>
                  <a:cubicBezTo>
                    <a:pt x="14031" y="10719"/>
                    <a:pt x="13072" y="9760"/>
                    <a:pt x="11894" y="9760"/>
                  </a:cubicBezTo>
                  <a:cubicBezTo>
                    <a:pt x="11635" y="9760"/>
                    <a:pt x="11384" y="9805"/>
                    <a:pt x="11149" y="9894"/>
                  </a:cubicBezTo>
                  <a:lnTo>
                    <a:pt x="10975" y="9719"/>
                  </a:lnTo>
                  <a:cubicBezTo>
                    <a:pt x="11150" y="9461"/>
                    <a:pt x="11299" y="9186"/>
                    <a:pt x="11418" y="8896"/>
                  </a:cubicBezTo>
                  <a:cubicBezTo>
                    <a:pt x="11487" y="8742"/>
                    <a:pt x="11544" y="8583"/>
                    <a:pt x="11590" y="8420"/>
                  </a:cubicBezTo>
                  <a:cubicBezTo>
                    <a:pt x="11868" y="8631"/>
                    <a:pt x="12214" y="8757"/>
                    <a:pt x="12583" y="8757"/>
                  </a:cubicBezTo>
                  <a:cubicBezTo>
                    <a:pt x="13490" y="8757"/>
                    <a:pt x="14225" y="8020"/>
                    <a:pt x="14225" y="7113"/>
                  </a:cubicBezTo>
                  <a:cubicBezTo>
                    <a:pt x="14225" y="6207"/>
                    <a:pt x="13490" y="5470"/>
                    <a:pt x="12583" y="5470"/>
                  </a:cubicBezTo>
                  <a:cubicBezTo>
                    <a:pt x="12214" y="5470"/>
                    <a:pt x="11867" y="5595"/>
                    <a:pt x="11589" y="5806"/>
                  </a:cubicBezTo>
                  <a:cubicBezTo>
                    <a:pt x="11568" y="5734"/>
                    <a:pt x="11545" y="5662"/>
                    <a:pt x="11518" y="5592"/>
                  </a:cubicBezTo>
                  <a:cubicBezTo>
                    <a:pt x="11456" y="5401"/>
                    <a:pt x="11334" y="5242"/>
                    <a:pt x="11177" y="5136"/>
                  </a:cubicBezTo>
                  <a:cubicBezTo>
                    <a:pt x="11188" y="4946"/>
                    <a:pt x="11141" y="4762"/>
                    <a:pt x="11038" y="4601"/>
                  </a:cubicBezTo>
                  <a:cubicBezTo>
                    <a:pt x="11017" y="4569"/>
                    <a:pt x="10998" y="4539"/>
                    <a:pt x="10977" y="4508"/>
                  </a:cubicBezTo>
                  <a:lnTo>
                    <a:pt x="11152" y="4331"/>
                  </a:lnTo>
                  <a:cubicBezTo>
                    <a:pt x="11388" y="4420"/>
                    <a:pt x="11641" y="4464"/>
                    <a:pt x="11898" y="4464"/>
                  </a:cubicBezTo>
                  <a:cubicBezTo>
                    <a:pt x="13077" y="4464"/>
                    <a:pt x="14035" y="3506"/>
                    <a:pt x="14035" y="2327"/>
                  </a:cubicBezTo>
                  <a:cubicBezTo>
                    <a:pt x="14035" y="1150"/>
                    <a:pt x="13077" y="190"/>
                    <a:pt x="11898" y="190"/>
                  </a:cubicBezTo>
                  <a:cubicBezTo>
                    <a:pt x="10721" y="190"/>
                    <a:pt x="9761" y="1150"/>
                    <a:pt x="9761" y="2327"/>
                  </a:cubicBezTo>
                  <a:cubicBezTo>
                    <a:pt x="9761" y="2587"/>
                    <a:pt x="9806" y="2837"/>
                    <a:pt x="9894" y="3074"/>
                  </a:cubicBezTo>
                  <a:lnTo>
                    <a:pt x="9721" y="3247"/>
                  </a:lnTo>
                  <a:cubicBezTo>
                    <a:pt x="9320" y="2978"/>
                    <a:pt x="8882" y="2773"/>
                    <a:pt x="8419" y="2638"/>
                  </a:cubicBezTo>
                  <a:cubicBezTo>
                    <a:pt x="8632" y="2359"/>
                    <a:pt x="8756" y="2012"/>
                    <a:pt x="8756" y="1644"/>
                  </a:cubicBezTo>
                  <a:cubicBezTo>
                    <a:pt x="8756" y="736"/>
                    <a:pt x="8019" y="0"/>
                    <a:pt x="7112" y="0"/>
                  </a:cubicBezTo>
                  <a:close/>
                </a:path>
              </a:pathLst>
            </a:custGeom>
            <a:solidFill>
              <a:srgbClr val="FFFFFF"/>
            </a:solidFill>
            <a:ln>
              <a:noFill/>
            </a:ln>
            <a:effectLst>
              <a:outerShdw blurRad="57150" rotWithShape="0" algn="bl">
                <a:srgbClr val="191919">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5"/>
            <p:cNvSpPr/>
            <p:nvPr/>
          </p:nvSpPr>
          <p:spPr>
            <a:xfrm>
              <a:off x="6516082" y="3957432"/>
              <a:ext cx="75919" cy="68546"/>
            </a:xfrm>
            <a:custGeom>
              <a:rect b="b" l="l" r="r" t="t"/>
              <a:pathLst>
                <a:path extrusionOk="0" h="2501" w="2770">
                  <a:moveTo>
                    <a:pt x="1250" y="1"/>
                  </a:moveTo>
                  <a:cubicBezTo>
                    <a:pt x="590" y="1"/>
                    <a:pt x="0" y="533"/>
                    <a:pt x="0" y="1250"/>
                  </a:cubicBezTo>
                  <a:cubicBezTo>
                    <a:pt x="0" y="1969"/>
                    <a:pt x="590" y="2501"/>
                    <a:pt x="1250" y="2501"/>
                  </a:cubicBezTo>
                  <a:cubicBezTo>
                    <a:pt x="1395" y="2501"/>
                    <a:pt x="1544" y="2475"/>
                    <a:pt x="1690" y="2419"/>
                  </a:cubicBezTo>
                  <a:cubicBezTo>
                    <a:pt x="2540" y="2098"/>
                    <a:pt x="2770" y="1007"/>
                    <a:pt x="2131" y="366"/>
                  </a:cubicBezTo>
                  <a:cubicBezTo>
                    <a:pt x="2009" y="243"/>
                    <a:pt x="1858" y="143"/>
                    <a:pt x="1690" y="82"/>
                  </a:cubicBezTo>
                  <a:cubicBezTo>
                    <a:pt x="1544" y="26"/>
                    <a:pt x="1395" y="1"/>
                    <a:pt x="1250" y="1"/>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5"/>
            <p:cNvSpPr/>
            <p:nvPr/>
          </p:nvSpPr>
          <p:spPr>
            <a:xfrm>
              <a:off x="6516082" y="3957432"/>
              <a:ext cx="46346" cy="68546"/>
            </a:xfrm>
            <a:custGeom>
              <a:rect b="b" l="l" r="r" t="t"/>
              <a:pathLst>
                <a:path extrusionOk="0" h="2501" w="1691">
                  <a:moveTo>
                    <a:pt x="1250" y="1"/>
                  </a:moveTo>
                  <a:cubicBezTo>
                    <a:pt x="590" y="1"/>
                    <a:pt x="0" y="533"/>
                    <a:pt x="0" y="1250"/>
                  </a:cubicBezTo>
                  <a:cubicBezTo>
                    <a:pt x="0" y="1969"/>
                    <a:pt x="590" y="2501"/>
                    <a:pt x="1250" y="2501"/>
                  </a:cubicBezTo>
                  <a:cubicBezTo>
                    <a:pt x="1395" y="2501"/>
                    <a:pt x="1544" y="2475"/>
                    <a:pt x="1690" y="2419"/>
                  </a:cubicBezTo>
                  <a:cubicBezTo>
                    <a:pt x="1218" y="2240"/>
                    <a:pt x="883" y="1784"/>
                    <a:pt x="883" y="1250"/>
                  </a:cubicBezTo>
                  <a:cubicBezTo>
                    <a:pt x="883" y="716"/>
                    <a:pt x="1218" y="261"/>
                    <a:pt x="1690" y="82"/>
                  </a:cubicBezTo>
                  <a:cubicBezTo>
                    <a:pt x="1544" y="26"/>
                    <a:pt x="1395" y="1"/>
                    <a:pt x="1250"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5"/>
            <p:cNvSpPr/>
            <p:nvPr/>
          </p:nvSpPr>
          <p:spPr>
            <a:xfrm>
              <a:off x="6253820" y="3957432"/>
              <a:ext cx="75891" cy="68546"/>
            </a:xfrm>
            <a:custGeom>
              <a:rect b="b" l="l" r="r" t="t"/>
              <a:pathLst>
                <a:path extrusionOk="0" h="2501" w="2769">
                  <a:moveTo>
                    <a:pt x="1249" y="1"/>
                  </a:moveTo>
                  <a:cubicBezTo>
                    <a:pt x="589" y="1"/>
                    <a:pt x="0" y="533"/>
                    <a:pt x="0" y="1250"/>
                  </a:cubicBezTo>
                  <a:cubicBezTo>
                    <a:pt x="0" y="1969"/>
                    <a:pt x="590" y="2501"/>
                    <a:pt x="1249" y="2501"/>
                  </a:cubicBezTo>
                  <a:cubicBezTo>
                    <a:pt x="1395" y="2501"/>
                    <a:pt x="1544" y="2475"/>
                    <a:pt x="1690" y="2419"/>
                  </a:cubicBezTo>
                  <a:cubicBezTo>
                    <a:pt x="2538" y="2098"/>
                    <a:pt x="2769" y="1007"/>
                    <a:pt x="2131" y="366"/>
                  </a:cubicBezTo>
                  <a:cubicBezTo>
                    <a:pt x="2007" y="243"/>
                    <a:pt x="1856" y="143"/>
                    <a:pt x="1690" y="82"/>
                  </a:cubicBezTo>
                  <a:cubicBezTo>
                    <a:pt x="1543" y="26"/>
                    <a:pt x="1395" y="1"/>
                    <a:pt x="1249" y="1"/>
                  </a:cubicBezTo>
                  <a:close/>
                </a:path>
              </a:pathLst>
            </a:custGeom>
            <a:solidFill>
              <a:srgbClr val="F8E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5"/>
            <p:cNvSpPr/>
            <p:nvPr/>
          </p:nvSpPr>
          <p:spPr>
            <a:xfrm>
              <a:off x="6253820" y="3957432"/>
              <a:ext cx="46346" cy="68546"/>
            </a:xfrm>
            <a:custGeom>
              <a:rect b="b" l="l" r="r" t="t"/>
              <a:pathLst>
                <a:path extrusionOk="0" h="2501" w="1691">
                  <a:moveTo>
                    <a:pt x="1249" y="1"/>
                  </a:moveTo>
                  <a:cubicBezTo>
                    <a:pt x="589" y="1"/>
                    <a:pt x="0" y="533"/>
                    <a:pt x="0" y="1250"/>
                  </a:cubicBezTo>
                  <a:cubicBezTo>
                    <a:pt x="0" y="1969"/>
                    <a:pt x="590" y="2501"/>
                    <a:pt x="1249" y="2501"/>
                  </a:cubicBezTo>
                  <a:cubicBezTo>
                    <a:pt x="1395" y="2501"/>
                    <a:pt x="1544" y="2475"/>
                    <a:pt x="1690" y="2419"/>
                  </a:cubicBezTo>
                  <a:cubicBezTo>
                    <a:pt x="1216" y="2240"/>
                    <a:pt x="883" y="1784"/>
                    <a:pt x="883" y="1250"/>
                  </a:cubicBezTo>
                  <a:cubicBezTo>
                    <a:pt x="883" y="716"/>
                    <a:pt x="1216" y="261"/>
                    <a:pt x="1690" y="82"/>
                  </a:cubicBezTo>
                  <a:cubicBezTo>
                    <a:pt x="1543" y="26"/>
                    <a:pt x="1395" y="1"/>
                    <a:pt x="1249"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5"/>
            <p:cNvSpPr/>
            <p:nvPr/>
          </p:nvSpPr>
          <p:spPr>
            <a:xfrm>
              <a:off x="6516028" y="4219721"/>
              <a:ext cx="68491" cy="68519"/>
            </a:xfrm>
            <a:custGeom>
              <a:rect b="b" l="l" r="r" t="t"/>
              <a:pathLst>
                <a:path extrusionOk="0" h="2500" w="2499">
                  <a:moveTo>
                    <a:pt x="1250" y="1"/>
                  </a:moveTo>
                  <a:cubicBezTo>
                    <a:pt x="589" y="1"/>
                    <a:pt x="1" y="533"/>
                    <a:pt x="1" y="1250"/>
                  </a:cubicBezTo>
                  <a:cubicBezTo>
                    <a:pt x="1" y="1968"/>
                    <a:pt x="591" y="2499"/>
                    <a:pt x="1250" y="2499"/>
                  </a:cubicBezTo>
                  <a:cubicBezTo>
                    <a:pt x="1395" y="2499"/>
                    <a:pt x="1544" y="2474"/>
                    <a:pt x="1691" y="2418"/>
                  </a:cubicBezTo>
                  <a:cubicBezTo>
                    <a:pt x="2162" y="2242"/>
                    <a:pt x="2498" y="1786"/>
                    <a:pt x="2498" y="1250"/>
                  </a:cubicBezTo>
                  <a:cubicBezTo>
                    <a:pt x="2498" y="725"/>
                    <a:pt x="2174" y="263"/>
                    <a:pt x="1691" y="82"/>
                  </a:cubicBezTo>
                  <a:cubicBezTo>
                    <a:pt x="1544" y="27"/>
                    <a:pt x="1395" y="1"/>
                    <a:pt x="1250" y="1"/>
                  </a:cubicBezTo>
                  <a:close/>
                </a:path>
              </a:pathLst>
            </a:custGeom>
            <a:solidFill>
              <a:srgbClr val="D5FF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5"/>
            <p:cNvSpPr/>
            <p:nvPr/>
          </p:nvSpPr>
          <p:spPr>
            <a:xfrm>
              <a:off x="6516082" y="4219721"/>
              <a:ext cx="46346" cy="68519"/>
            </a:xfrm>
            <a:custGeom>
              <a:rect b="b" l="l" r="r" t="t"/>
              <a:pathLst>
                <a:path extrusionOk="0" h="2500" w="1691">
                  <a:moveTo>
                    <a:pt x="1250" y="1"/>
                  </a:moveTo>
                  <a:cubicBezTo>
                    <a:pt x="590" y="1"/>
                    <a:pt x="0" y="533"/>
                    <a:pt x="0" y="1250"/>
                  </a:cubicBezTo>
                  <a:cubicBezTo>
                    <a:pt x="0" y="1968"/>
                    <a:pt x="590" y="2499"/>
                    <a:pt x="1250" y="2499"/>
                  </a:cubicBezTo>
                  <a:cubicBezTo>
                    <a:pt x="1395" y="2499"/>
                    <a:pt x="1544" y="2474"/>
                    <a:pt x="1690" y="2418"/>
                  </a:cubicBezTo>
                  <a:cubicBezTo>
                    <a:pt x="1218" y="2239"/>
                    <a:pt x="883" y="1783"/>
                    <a:pt x="883" y="1250"/>
                  </a:cubicBezTo>
                  <a:cubicBezTo>
                    <a:pt x="883" y="716"/>
                    <a:pt x="1218" y="262"/>
                    <a:pt x="1690" y="82"/>
                  </a:cubicBezTo>
                  <a:cubicBezTo>
                    <a:pt x="1544" y="27"/>
                    <a:pt x="1395" y="1"/>
                    <a:pt x="1250"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5"/>
            <p:cNvSpPr/>
            <p:nvPr/>
          </p:nvSpPr>
          <p:spPr>
            <a:xfrm>
              <a:off x="6548369" y="4102143"/>
              <a:ext cx="41303" cy="41331"/>
            </a:xfrm>
            <a:custGeom>
              <a:rect b="b" l="l" r="r" t="t"/>
              <a:pathLst>
                <a:path extrusionOk="0" h="1508" w="1507">
                  <a:moveTo>
                    <a:pt x="754" y="0"/>
                  </a:moveTo>
                  <a:cubicBezTo>
                    <a:pt x="339" y="0"/>
                    <a:pt x="1" y="337"/>
                    <a:pt x="1" y="754"/>
                  </a:cubicBezTo>
                  <a:cubicBezTo>
                    <a:pt x="1" y="1170"/>
                    <a:pt x="337" y="1508"/>
                    <a:pt x="754" y="1508"/>
                  </a:cubicBezTo>
                  <a:cubicBezTo>
                    <a:pt x="1169" y="1508"/>
                    <a:pt x="1507" y="1171"/>
                    <a:pt x="1507" y="754"/>
                  </a:cubicBezTo>
                  <a:cubicBezTo>
                    <a:pt x="1507" y="337"/>
                    <a:pt x="1169" y="0"/>
                    <a:pt x="754" y="0"/>
                  </a:cubicBez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5"/>
            <p:cNvSpPr/>
            <p:nvPr/>
          </p:nvSpPr>
          <p:spPr>
            <a:xfrm>
              <a:off x="6248695" y="4102143"/>
              <a:ext cx="41303" cy="41331"/>
            </a:xfrm>
            <a:custGeom>
              <a:rect b="b" l="l" r="r" t="t"/>
              <a:pathLst>
                <a:path extrusionOk="0" h="1508" w="1507">
                  <a:moveTo>
                    <a:pt x="753" y="0"/>
                  </a:moveTo>
                  <a:cubicBezTo>
                    <a:pt x="338" y="0"/>
                    <a:pt x="0" y="337"/>
                    <a:pt x="0" y="754"/>
                  </a:cubicBezTo>
                  <a:cubicBezTo>
                    <a:pt x="0" y="1170"/>
                    <a:pt x="337" y="1508"/>
                    <a:pt x="753" y="1508"/>
                  </a:cubicBezTo>
                  <a:cubicBezTo>
                    <a:pt x="1168" y="1508"/>
                    <a:pt x="1506" y="1171"/>
                    <a:pt x="1506" y="754"/>
                  </a:cubicBezTo>
                  <a:cubicBezTo>
                    <a:pt x="1506" y="337"/>
                    <a:pt x="1168" y="0"/>
                    <a:pt x="753" y="0"/>
                  </a:cubicBezTo>
                  <a:close/>
                </a:path>
              </a:pathLst>
            </a:custGeom>
            <a:solidFill>
              <a:srgbClr val="D5FF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5"/>
            <p:cNvSpPr/>
            <p:nvPr/>
          </p:nvSpPr>
          <p:spPr>
            <a:xfrm>
              <a:off x="6398504" y="3952279"/>
              <a:ext cx="41303" cy="41358"/>
            </a:xfrm>
            <a:custGeom>
              <a:rect b="b" l="l" r="r" t="t"/>
              <a:pathLst>
                <a:path extrusionOk="0" h="1509" w="1507">
                  <a:moveTo>
                    <a:pt x="753" y="0"/>
                  </a:moveTo>
                  <a:cubicBezTo>
                    <a:pt x="339" y="0"/>
                    <a:pt x="1" y="337"/>
                    <a:pt x="1" y="754"/>
                  </a:cubicBezTo>
                  <a:cubicBezTo>
                    <a:pt x="1" y="1169"/>
                    <a:pt x="337" y="1508"/>
                    <a:pt x="753" y="1508"/>
                  </a:cubicBezTo>
                  <a:cubicBezTo>
                    <a:pt x="1169" y="1508"/>
                    <a:pt x="1507" y="1172"/>
                    <a:pt x="1507" y="754"/>
                  </a:cubicBezTo>
                  <a:cubicBezTo>
                    <a:pt x="1507" y="338"/>
                    <a:pt x="1170" y="0"/>
                    <a:pt x="753" y="0"/>
                  </a:cubicBezTo>
                  <a:close/>
                </a:path>
              </a:pathLst>
            </a:custGeom>
            <a:solidFill>
              <a:srgbClr val="D5F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5"/>
            <p:cNvSpPr/>
            <p:nvPr/>
          </p:nvSpPr>
          <p:spPr>
            <a:xfrm>
              <a:off x="6250422" y="4219639"/>
              <a:ext cx="75288" cy="68437"/>
            </a:xfrm>
            <a:custGeom>
              <a:rect b="b" l="l" r="r" t="t"/>
              <a:pathLst>
                <a:path extrusionOk="0" h="2497" w="2747">
                  <a:moveTo>
                    <a:pt x="1373" y="1"/>
                  </a:moveTo>
                  <a:cubicBezTo>
                    <a:pt x="1279" y="1"/>
                    <a:pt x="1182" y="11"/>
                    <a:pt x="1086" y="34"/>
                  </a:cubicBezTo>
                  <a:cubicBezTo>
                    <a:pt x="416" y="193"/>
                    <a:pt x="0" y="864"/>
                    <a:pt x="159" y="1536"/>
                  </a:cubicBezTo>
                  <a:cubicBezTo>
                    <a:pt x="293" y="2111"/>
                    <a:pt x="805" y="2497"/>
                    <a:pt x="1371" y="2497"/>
                  </a:cubicBezTo>
                  <a:cubicBezTo>
                    <a:pt x="1467" y="2497"/>
                    <a:pt x="1563" y="2486"/>
                    <a:pt x="1660" y="2463"/>
                  </a:cubicBezTo>
                  <a:cubicBezTo>
                    <a:pt x="2332" y="2305"/>
                    <a:pt x="2746" y="1633"/>
                    <a:pt x="2587" y="961"/>
                  </a:cubicBezTo>
                  <a:cubicBezTo>
                    <a:pt x="2453" y="389"/>
                    <a:pt x="1940" y="1"/>
                    <a:pt x="1373" y="1"/>
                  </a:cubicBezTo>
                  <a:close/>
                </a:path>
              </a:pathLst>
            </a:custGeom>
            <a:solidFill>
              <a:srgbClr val="D5F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5"/>
            <p:cNvSpPr/>
            <p:nvPr/>
          </p:nvSpPr>
          <p:spPr>
            <a:xfrm>
              <a:off x="6253820" y="4219721"/>
              <a:ext cx="46346" cy="68519"/>
            </a:xfrm>
            <a:custGeom>
              <a:rect b="b" l="l" r="r" t="t"/>
              <a:pathLst>
                <a:path extrusionOk="0" h="2500" w="1691">
                  <a:moveTo>
                    <a:pt x="1249" y="1"/>
                  </a:moveTo>
                  <a:cubicBezTo>
                    <a:pt x="589" y="1"/>
                    <a:pt x="0" y="533"/>
                    <a:pt x="0" y="1250"/>
                  </a:cubicBezTo>
                  <a:cubicBezTo>
                    <a:pt x="0" y="1968"/>
                    <a:pt x="589" y="2499"/>
                    <a:pt x="1249" y="2499"/>
                  </a:cubicBezTo>
                  <a:cubicBezTo>
                    <a:pt x="1395" y="2499"/>
                    <a:pt x="1543" y="2474"/>
                    <a:pt x="1690" y="2418"/>
                  </a:cubicBezTo>
                  <a:cubicBezTo>
                    <a:pt x="1216" y="2239"/>
                    <a:pt x="883" y="1783"/>
                    <a:pt x="883" y="1250"/>
                  </a:cubicBezTo>
                  <a:cubicBezTo>
                    <a:pt x="883" y="716"/>
                    <a:pt x="1216" y="262"/>
                    <a:pt x="1690" y="82"/>
                  </a:cubicBezTo>
                  <a:cubicBezTo>
                    <a:pt x="1543" y="27"/>
                    <a:pt x="1395" y="1"/>
                    <a:pt x="1249"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5"/>
            <p:cNvSpPr/>
            <p:nvPr/>
          </p:nvSpPr>
          <p:spPr>
            <a:xfrm>
              <a:off x="6398504" y="4252035"/>
              <a:ext cx="41303" cy="41303"/>
            </a:xfrm>
            <a:custGeom>
              <a:rect b="b" l="l" r="r" t="t"/>
              <a:pathLst>
                <a:path extrusionOk="0" h="1507" w="1507">
                  <a:moveTo>
                    <a:pt x="753" y="1"/>
                  </a:moveTo>
                  <a:cubicBezTo>
                    <a:pt x="339" y="1"/>
                    <a:pt x="1" y="337"/>
                    <a:pt x="1" y="753"/>
                  </a:cubicBezTo>
                  <a:cubicBezTo>
                    <a:pt x="1" y="1169"/>
                    <a:pt x="337" y="1507"/>
                    <a:pt x="753" y="1507"/>
                  </a:cubicBezTo>
                  <a:cubicBezTo>
                    <a:pt x="1169" y="1507"/>
                    <a:pt x="1507" y="1170"/>
                    <a:pt x="1507" y="753"/>
                  </a:cubicBezTo>
                  <a:cubicBezTo>
                    <a:pt x="1507" y="337"/>
                    <a:pt x="1170" y="1"/>
                    <a:pt x="753" y="1"/>
                  </a:cubicBezTo>
                  <a:close/>
                </a:path>
              </a:pathLst>
            </a:custGeom>
            <a:solidFill>
              <a:srgbClr val="F8E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5"/>
            <p:cNvSpPr/>
            <p:nvPr/>
          </p:nvSpPr>
          <p:spPr>
            <a:xfrm>
              <a:off x="6315788" y="4019455"/>
              <a:ext cx="206735" cy="206707"/>
            </a:xfrm>
            <a:custGeom>
              <a:rect b="b" l="l" r="r" t="t"/>
              <a:pathLst>
                <a:path extrusionOk="0" h="7542" w="7543">
                  <a:moveTo>
                    <a:pt x="3771" y="1"/>
                  </a:moveTo>
                  <a:cubicBezTo>
                    <a:pt x="1689" y="1"/>
                    <a:pt x="1" y="1689"/>
                    <a:pt x="1" y="3771"/>
                  </a:cubicBezTo>
                  <a:cubicBezTo>
                    <a:pt x="1" y="5855"/>
                    <a:pt x="1689" y="7542"/>
                    <a:pt x="3771" y="7542"/>
                  </a:cubicBezTo>
                  <a:cubicBezTo>
                    <a:pt x="5854" y="7542"/>
                    <a:pt x="7543" y="5855"/>
                    <a:pt x="7543" y="3771"/>
                  </a:cubicBezTo>
                  <a:cubicBezTo>
                    <a:pt x="7543" y="1689"/>
                    <a:pt x="5854" y="1"/>
                    <a:pt x="37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5"/>
            <p:cNvSpPr/>
            <p:nvPr/>
          </p:nvSpPr>
          <p:spPr>
            <a:xfrm>
              <a:off x="6315761" y="4019372"/>
              <a:ext cx="126431" cy="206872"/>
            </a:xfrm>
            <a:custGeom>
              <a:rect b="b" l="l" r="r" t="t"/>
              <a:pathLst>
                <a:path extrusionOk="0" h="7548" w="4613">
                  <a:moveTo>
                    <a:pt x="3765" y="0"/>
                  </a:moveTo>
                  <a:cubicBezTo>
                    <a:pt x="1735" y="0"/>
                    <a:pt x="0" y="1654"/>
                    <a:pt x="0" y="3774"/>
                  </a:cubicBezTo>
                  <a:cubicBezTo>
                    <a:pt x="0" y="5896"/>
                    <a:pt x="1735" y="7548"/>
                    <a:pt x="3766" y="7548"/>
                  </a:cubicBezTo>
                  <a:cubicBezTo>
                    <a:pt x="4044" y="7548"/>
                    <a:pt x="4327" y="7517"/>
                    <a:pt x="4613" y="7452"/>
                  </a:cubicBezTo>
                  <a:cubicBezTo>
                    <a:pt x="2934" y="7069"/>
                    <a:pt x="1683" y="5569"/>
                    <a:pt x="1683" y="3774"/>
                  </a:cubicBezTo>
                  <a:cubicBezTo>
                    <a:pt x="1683" y="1981"/>
                    <a:pt x="2934" y="481"/>
                    <a:pt x="4613" y="96"/>
                  </a:cubicBezTo>
                  <a:cubicBezTo>
                    <a:pt x="4327" y="31"/>
                    <a:pt x="4043" y="0"/>
                    <a:pt x="3765"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5"/>
            <p:cNvSpPr/>
            <p:nvPr/>
          </p:nvSpPr>
          <p:spPr>
            <a:xfrm>
              <a:off x="6381594" y="4161864"/>
              <a:ext cx="75179" cy="33355"/>
            </a:xfrm>
            <a:custGeom>
              <a:rect b="b" l="l" r="r" t="t"/>
              <a:pathLst>
                <a:path extrusionOk="0" h="1217" w="2743">
                  <a:moveTo>
                    <a:pt x="1370" y="0"/>
                  </a:moveTo>
                  <a:cubicBezTo>
                    <a:pt x="895" y="0"/>
                    <a:pt x="574" y="116"/>
                    <a:pt x="547" y="120"/>
                  </a:cubicBezTo>
                  <a:cubicBezTo>
                    <a:pt x="215" y="370"/>
                    <a:pt x="0" y="768"/>
                    <a:pt x="0" y="1216"/>
                  </a:cubicBezTo>
                  <a:lnTo>
                    <a:pt x="2743" y="1216"/>
                  </a:lnTo>
                  <a:cubicBezTo>
                    <a:pt x="2743" y="768"/>
                    <a:pt x="2526" y="370"/>
                    <a:pt x="2196" y="120"/>
                  </a:cubicBezTo>
                  <a:cubicBezTo>
                    <a:pt x="1893" y="30"/>
                    <a:pt x="1612" y="0"/>
                    <a:pt x="1370" y="0"/>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5"/>
            <p:cNvSpPr/>
            <p:nvPr/>
          </p:nvSpPr>
          <p:spPr>
            <a:xfrm>
              <a:off x="6344676" y="4045327"/>
              <a:ext cx="148603" cy="67505"/>
            </a:xfrm>
            <a:custGeom>
              <a:rect b="b" l="l" r="r" t="t"/>
              <a:pathLst>
                <a:path extrusionOk="0" h="2463" w="5422">
                  <a:moveTo>
                    <a:pt x="2716" y="0"/>
                  </a:moveTo>
                  <a:cubicBezTo>
                    <a:pt x="746" y="2"/>
                    <a:pt x="186" y="1258"/>
                    <a:pt x="28" y="2032"/>
                  </a:cubicBezTo>
                  <a:cubicBezTo>
                    <a:pt x="1" y="2260"/>
                    <a:pt x="180" y="2462"/>
                    <a:pt x="412" y="2462"/>
                  </a:cubicBezTo>
                  <a:lnTo>
                    <a:pt x="5001" y="2462"/>
                  </a:lnTo>
                  <a:cubicBezTo>
                    <a:pt x="5237" y="2462"/>
                    <a:pt x="5421" y="2248"/>
                    <a:pt x="5382" y="2012"/>
                  </a:cubicBezTo>
                  <a:cubicBezTo>
                    <a:pt x="5134" y="798"/>
                    <a:pt x="4269" y="0"/>
                    <a:pt x="2716" y="0"/>
                  </a:cubicBezTo>
                  <a:close/>
                </a:path>
              </a:pathLst>
            </a:custGeom>
            <a:solidFill>
              <a:srgbClr val="9A77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5"/>
            <p:cNvSpPr/>
            <p:nvPr/>
          </p:nvSpPr>
          <p:spPr>
            <a:xfrm>
              <a:off x="6344649" y="4045327"/>
              <a:ext cx="88608" cy="67505"/>
            </a:xfrm>
            <a:custGeom>
              <a:rect b="b" l="l" r="r" t="t"/>
              <a:pathLst>
                <a:path extrusionOk="0" h="2463" w="3233">
                  <a:moveTo>
                    <a:pt x="2715" y="0"/>
                  </a:moveTo>
                  <a:cubicBezTo>
                    <a:pt x="744" y="2"/>
                    <a:pt x="186" y="1258"/>
                    <a:pt x="26" y="2032"/>
                  </a:cubicBezTo>
                  <a:cubicBezTo>
                    <a:pt x="0" y="2260"/>
                    <a:pt x="180" y="2462"/>
                    <a:pt x="412" y="2462"/>
                  </a:cubicBezTo>
                  <a:lnTo>
                    <a:pt x="1450" y="2462"/>
                  </a:lnTo>
                  <a:cubicBezTo>
                    <a:pt x="1218" y="2462"/>
                    <a:pt x="1035" y="2260"/>
                    <a:pt x="1062" y="2032"/>
                  </a:cubicBezTo>
                  <a:cubicBezTo>
                    <a:pt x="1206" y="1330"/>
                    <a:pt x="1679" y="232"/>
                    <a:pt x="3233" y="32"/>
                  </a:cubicBezTo>
                  <a:cubicBezTo>
                    <a:pt x="3072" y="12"/>
                    <a:pt x="2900" y="0"/>
                    <a:pt x="2715"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5"/>
            <p:cNvSpPr/>
            <p:nvPr/>
          </p:nvSpPr>
          <p:spPr>
            <a:xfrm>
              <a:off x="6470367" y="4098361"/>
              <a:ext cx="28723" cy="29107"/>
            </a:xfrm>
            <a:custGeom>
              <a:rect b="b" l="l" r="r" t="t"/>
              <a:pathLst>
                <a:path extrusionOk="0" h="1062" w="1048">
                  <a:moveTo>
                    <a:pt x="518" y="1"/>
                  </a:moveTo>
                  <a:cubicBezTo>
                    <a:pt x="517" y="1"/>
                    <a:pt x="516" y="1"/>
                    <a:pt x="515" y="1"/>
                  </a:cubicBezTo>
                  <a:cubicBezTo>
                    <a:pt x="382" y="1"/>
                    <a:pt x="261" y="49"/>
                    <a:pt x="168" y="131"/>
                  </a:cubicBezTo>
                  <a:lnTo>
                    <a:pt x="143" y="174"/>
                  </a:lnTo>
                  <a:cubicBezTo>
                    <a:pt x="1" y="415"/>
                    <a:pt x="15" y="719"/>
                    <a:pt x="183" y="943"/>
                  </a:cubicBezTo>
                  <a:cubicBezTo>
                    <a:pt x="274" y="1016"/>
                    <a:pt x="389" y="1061"/>
                    <a:pt x="517" y="1061"/>
                  </a:cubicBezTo>
                  <a:cubicBezTo>
                    <a:pt x="810" y="1061"/>
                    <a:pt x="1047" y="823"/>
                    <a:pt x="1047" y="530"/>
                  </a:cubicBezTo>
                  <a:cubicBezTo>
                    <a:pt x="1047" y="235"/>
                    <a:pt x="810" y="1"/>
                    <a:pt x="518" y="1"/>
                  </a:cubicBezTo>
                  <a:close/>
                </a:path>
              </a:pathLst>
            </a:custGeom>
            <a:solidFill>
              <a:srgbClr val="FFC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5"/>
            <p:cNvSpPr/>
            <p:nvPr/>
          </p:nvSpPr>
          <p:spPr>
            <a:xfrm>
              <a:off x="6338920" y="4098333"/>
              <a:ext cx="28915" cy="29052"/>
            </a:xfrm>
            <a:custGeom>
              <a:rect b="b" l="l" r="r" t="t"/>
              <a:pathLst>
                <a:path extrusionOk="0" h="1060" w="1055">
                  <a:moveTo>
                    <a:pt x="542" y="0"/>
                  </a:moveTo>
                  <a:cubicBezTo>
                    <a:pt x="245" y="0"/>
                    <a:pt x="0" y="247"/>
                    <a:pt x="11" y="551"/>
                  </a:cubicBezTo>
                  <a:cubicBezTo>
                    <a:pt x="21" y="823"/>
                    <a:pt x="241" y="1044"/>
                    <a:pt x="512" y="1059"/>
                  </a:cubicBezTo>
                  <a:cubicBezTo>
                    <a:pt x="522" y="1060"/>
                    <a:pt x="532" y="1060"/>
                    <a:pt x="542" y="1060"/>
                  </a:cubicBezTo>
                  <a:cubicBezTo>
                    <a:pt x="669" y="1060"/>
                    <a:pt x="785" y="1016"/>
                    <a:pt x="875" y="943"/>
                  </a:cubicBezTo>
                  <a:lnTo>
                    <a:pt x="877" y="940"/>
                  </a:lnTo>
                  <a:cubicBezTo>
                    <a:pt x="1049" y="700"/>
                    <a:pt x="1055" y="379"/>
                    <a:pt x="890" y="135"/>
                  </a:cubicBezTo>
                  <a:lnTo>
                    <a:pt x="890" y="130"/>
                  </a:lnTo>
                  <a:cubicBezTo>
                    <a:pt x="796" y="48"/>
                    <a:pt x="675" y="0"/>
                    <a:pt x="542" y="0"/>
                  </a:cubicBezTo>
                  <a:close/>
                </a:path>
              </a:pathLst>
            </a:custGeom>
            <a:solidFill>
              <a:srgbClr val="F9BD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5"/>
            <p:cNvSpPr/>
            <p:nvPr/>
          </p:nvSpPr>
          <p:spPr>
            <a:xfrm>
              <a:off x="6360956" y="4082958"/>
              <a:ext cx="115413" cy="86772"/>
            </a:xfrm>
            <a:custGeom>
              <a:rect b="b" l="l" r="r" t="t"/>
              <a:pathLst>
                <a:path extrusionOk="0" h="3166" w="4211">
                  <a:moveTo>
                    <a:pt x="2788" y="0"/>
                  </a:moveTo>
                  <a:cubicBezTo>
                    <a:pt x="2747" y="0"/>
                    <a:pt x="2706" y="14"/>
                    <a:pt x="2670" y="41"/>
                  </a:cubicBezTo>
                  <a:cubicBezTo>
                    <a:pt x="2404" y="251"/>
                    <a:pt x="2078" y="360"/>
                    <a:pt x="1751" y="360"/>
                  </a:cubicBezTo>
                  <a:cubicBezTo>
                    <a:pt x="1520" y="360"/>
                    <a:pt x="1288" y="306"/>
                    <a:pt x="1075" y="196"/>
                  </a:cubicBezTo>
                  <a:lnTo>
                    <a:pt x="950" y="132"/>
                  </a:lnTo>
                  <a:cubicBezTo>
                    <a:pt x="868" y="90"/>
                    <a:pt x="780" y="70"/>
                    <a:pt x="694" y="70"/>
                  </a:cubicBezTo>
                  <a:cubicBezTo>
                    <a:pt x="467" y="70"/>
                    <a:pt x="249" y="209"/>
                    <a:pt x="162" y="439"/>
                  </a:cubicBezTo>
                  <a:cubicBezTo>
                    <a:pt x="29" y="795"/>
                    <a:pt x="1" y="1182"/>
                    <a:pt x="86" y="1568"/>
                  </a:cubicBezTo>
                  <a:cubicBezTo>
                    <a:pt x="300" y="2519"/>
                    <a:pt x="1169" y="3165"/>
                    <a:pt x="2126" y="3165"/>
                  </a:cubicBezTo>
                  <a:cubicBezTo>
                    <a:pt x="2320" y="3165"/>
                    <a:pt x="2517" y="3139"/>
                    <a:pt x="2714" y="3083"/>
                  </a:cubicBezTo>
                  <a:cubicBezTo>
                    <a:pt x="3441" y="2875"/>
                    <a:pt x="4019" y="2215"/>
                    <a:pt x="4163" y="1568"/>
                  </a:cubicBezTo>
                  <a:cubicBezTo>
                    <a:pt x="4194" y="1423"/>
                    <a:pt x="4211" y="1279"/>
                    <a:pt x="4211" y="1133"/>
                  </a:cubicBezTo>
                  <a:cubicBezTo>
                    <a:pt x="4209" y="947"/>
                    <a:pt x="4190" y="833"/>
                    <a:pt x="4162" y="691"/>
                  </a:cubicBezTo>
                  <a:cubicBezTo>
                    <a:pt x="4112" y="452"/>
                    <a:pt x="3894" y="271"/>
                    <a:pt x="3637" y="270"/>
                  </a:cubicBezTo>
                  <a:cubicBezTo>
                    <a:pt x="3372" y="267"/>
                    <a:pt x="3110" y="199"/>
                    <a:pt x="2902" y="39"/>
                  </a:cubicBezTo>
                  <a:cubicBezTo>
                    <a:pt x="2868" y="13"/>
                    <a:pt x="2828" y="0"/>
                    <a:pt x="2788" y="0"/>
                  </a:cubicBezTo>
                  <a:close/>
                </a:path>
              </a:pathLst>
            </a:custGeom>
            <a:solidFill>
              <a:srgbClr val="FFDD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5"/>
            <p:cNvSpPr/>
            <p:nvPr/>
          </p:nvSpPr>
          <p:spPr>
            <a:xfrm>
              <a:off x="6360929" y="4084849"/>
              <a:ext cx="69752" cy="84881"/>
            </a:xfrm>
            <a:custGeom>
              <a:rect b="b" l="l" r="r" t="t"/>
              <a:pathLst>
                <a:path extrusionOk="0" h="3097" w="2545">
                  <a:moveTo>
                    <a:pt x="693" y="0"/>
                  </a:moveTo>
                  <a:cubicBezTo>
                    <a:pt x="466" y="0"/>
                    <a:pt x="249" y="140"/>
                    <a:pt x="162" y="370"/>
                  </a:cubicBezTo>
                  <a:cubicBezTo>
                    <a:pt x="29" y="726"/>
                    <a:pt x="0" y="1111"/>
                    <a:pt x="84" y="1499"/>
                  </a:cubicBezTo>
                  <a:cubicBezTo>
                    <a:pt x="298" y="2451"/>
                    <a:pt x="1168" y="3096"/>
                    <a:pt x="2124" y="3096"/>
                  </a:cubicBezTo>
                  <a:cubicBezTo>
                    <a:pt x="2263" y="3096"/>
                    <a:pt x="2404" y="3083"/>
                    <a:pt x="2544" y="3054"/>
                  </a:cubicBezTo>
                  <a:cubicBezTo>
                    <a:pt x="1283" y="2799"/>
                    <a:pt x="575" y="1521"/>
                    <a:pt x="1002" y="370"/>
                  </a:cubicBezTo>
                  <a:cubicBezTo>
                    <a:pt x="1035" y="286"/>
                    <a:pt x="1082" y="216"/>
                    <a:pt x="1141" y="159"/>
                  </a:cubicBezTo>
                  <a:cubicBezTo>
                    <a:pt x="1082" y="130"/>
                    <a:pt x="1067" y="121"/>
                    <a:pt x="950" y="63"/>
                  </a:cubicBezTo>
                  <a:cubicBezTo>
                    <a:pt x="867" y="20"/>
                    <a:pt x="780" y="0"/>
                    <a:pt x="693" y="0"/>
                  </a:cubicBezTo>
                  <a:close/>
                </a:path>
              </a:pathLst>
            </a:custGeom>
            <a:solidFill>
              <a:srgbClr val="FFC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5"/>
            <p:cNvSpPr/>
            <p:nvPr/>
          </p:nvSpPr>
          <p:spPr>
            <a:xfrm>
              <a:off x="6243433" y="3947263"/>
              <a:ext cx="346212" cy="208434"/>
            </a:xfrm>
            <a:custGeom>
              <a:rect b="b" l="l" r="r" t="t"/>
              <a:pathLst>
                <a:path extrusionOk="0" h="7605" w="12632">
                  <a:moveTo>
                    <a:pt x="6411" y="370"/>
                  </a:moveTo>
                  <a:cubicBezTo>
                    <a:pt x="6724" y="370"/>
                    <a:pt x="6978" y="625"/>
                    <a:pt x="6978" y="937"/>
                  </a:cubicBezTo>
                  <a:cubicBezTo>
                    <a:pt x="6978" y="1250"/>
                    <a:pt x="6724" y="1504"/>
                    <a:pt x="6411" y="1504"/>
                  </a:cubicBezTo>
                  <a:cubicBezTo>
                    <a:pt x="6100" y="1504"/>
                    <a:pt x="5846" y="1250"/>
                    <a:pt x="5846" y="937"/>
                  </a:cubicBezTo>
                  <a:cubicBezTo>
                    <a:pt x="5846" y="625"/>
                    <a:pt x="6100" y="370"/>
                    <a:pt x="6411" y="370"/>
                  </a:cubicBezTo>
                  <a:close/>
                  <a:moveTo>
                    <a:pt x="11195" y="559"/>
                  </a:moveTo>
                  <a:cubicBezTo>
                    <a:pt x="11780" y="559"/>
                    <a:pt x="12256" y="1034"/>
                    <a:pt x="12256" y="1619"/>
                  </a:cubicBezTo>
                  <a:cubicBezTo>
                    <a:pt x="12256" y="2204"/>
                    <a:pt x="11779" y="2680"/>
                    <a:pt x="11195" y="2680"/>
                  </a:cubicBezTo>
                  <a:cubicBezTo>
                    <a:pt x="10618" y="2680"/>
                    <a:pt x="10135" y="2214"/>
                    <a:pt x="10135" y="1619"/>
                  </a:cubicBezTo>
                  <a:cubicBezTo>
                    <a:pt x="10135" y="1036"/>
                    <a:pt x="10612" y="559"/>
                    <a:pt x="11195" y="559"/>
                  </a:cubicBezTo>
                  <a:close/>
                  <a:moveTo>
                    <a:pt x="1625" y="562"/>
                  </a:moveTo>
                  <a:cubicBezTo>
                    <a:pt x="2211" y="562"/>
                    <a:pt x="2685" y="1037"/>
                    <a:pt x="2685" y="1621"/>
                  </a:cubicBezTo>
                  <a:cubicBezTo>
                    <a:pt x="2685" y="2209"/>
                    <a:pt x="2211" y="2681"/>
                    <a:pt x="1625" y="2681"/>
                  </a:cubicBezTo>
                  <a:cubicBezTo>
                    <a:pt x="1042" y="2681"/>
                    <a:pt x="566" y="2207"/>
                    <a:pt x="566" y="1621"/>
                  </a:cubicBezTo>
                  <a:cubicBezTo>
                    <a:pt x="566" y="1036"/>
                    <a:pt x="1040" y="562"/>
                    <a:pt x="1625" y="562"/>
                  </a:cubicBezTo>
                  <a:close/>
                  <a:moveTo>
                    <a:pt x="943" y="5838"/>
                  </a:moveTo>
                  <a:cubicBezTo>
                    <a:pt x="1256" y="5838"/>
                    <a:pt x="1510" y="6093"/>
                    <a:pt x="1510" y="6405"/>
                  </a:cubicBezTo>
                  <a:cubicBezTo>
                    <a:pt x="1510" y="6718"/>
                    <a:pt x="1256" y="6972"/>
                    <a:pt x="943" y="6972"/>
                  </a:cubicBezTo>
                  <a:cubicBezTo>
                    <a:pt x="630" y="6972"/>
                    <a:pt x="376" y="6718"/>
                    <a:pt x="376" y="6405"/>
                  </a:cubicBezTo>
                  <a:cubicBezTo>
                    <a:pt x="376" y="6093"/>
                    <a:pt x="630" y="5838"/>
                    <a:pt x="943" y="5838"/>
                  </a:cubicBezTo>
                  <a:close/>
                  <a:moveTo>
                    <a:pt x="6411" y="1"/>
                  </a:moveTo>
                  <a:cubicBezTo>
                    <a:pt x="5892" y="1"/>
                    <a:pt x="5469" y="423"/>
                    <a:pt x="5469" y="942"/>
                  </a:cubicBezTo>
                  <a:cubicBezTo>
                    <a:pt x="5469" y="1396"/>
                    <a:pt x="5795" y="1778"/>
                    <a:pt x="6223" y="1866"/>
                  </a:cubicBezTo>
                  <a:lnTo>
                    <a:pt x="6223" y="2457"/>
                  </a:lnTo>
                  <a:cubicBezTo>
                    <a:pt x="5273" y="2502"/>
                    <a:pt x="4410" y="2883"/>
                    <a:pt x="3749" y="3483"/>
                  </a:cubicBezTo>
                  <a:lnTo>
                    <a:pt x="2766" y="2500"/>
                  </a:lnTo>
                  <a:cubicBezTo>
                    <a:pt x="2958" y="2249"/>
                    <a:pt x="3064" y="1947"/>
                    <a:pt x="3064" y="1625"/>
                  </a:cubicBezTo>
                  <a:cubicBezTo>
                    <a:pt x="3064" y="833"/>
                    <a:pt x="2418" y="189"/>
                    <a:pt x="1628" y="189"/>
                  </a:cubicBezTo>
                  <a:cubicBezTo>
                    <a:pt x="835" y="189"/>
                    <a:pt x="192" y="834"/>
                    <a:pt x="192" y="1625"/>
                  </a:cubicBezTo>
                  <a:cubicBezTo>
                    <a:pt x="192" y="2415"/>
                    <a:pt x="837" y="3061"/>
                    <a:pt x="1628" y="3061"/>
                  </a:cubicBezTo>
                  <a:cubicBezTo>
                    <a:pt x="1947" y="3061"/>
                    <a:pt x="2252" y="2956"/>
                    <a:pt x="2503" y="2763"/>
                  </a:cubicBezTo>
                  <a:lnTo>
                    <a:pt x="3486" y="3746"/>
                  </a:lnTo>
                  <a:cubicBezTo>
                    <a:pt x="2881" y="4406"/>
                    <a:pt x="2503" y="5269"/>
                    <a:pt x="2458" y="6218"/>
                  </a:cubicBezTo>
                  <a:lnTo>
                    <a:pt x="1867" y="6218"/>
                  </a:lnTo>
                  <a:cubicBezTo>
                    <a:pt x="1779" y="5789"/>
                    <a:pt x="1399" y="5464"/>
                    <a:pt x="943" y="5464"/>
                  </a:cubicBezTo>
                  <a:cubicBezTo>
                    <a:pt x="424" y="5464"/>
                    <a:pt x="1" y="5888"/>
                    <a:pt x="1" y="6407"/>
                  </a:cubicBezTo>
                  <a:cubicBezTo>
                    <a:pt x="1" y="6927"/>
                    <a:pt x="424" y="7349"/>
                    <a:pt x="943" y="7349"/>
                  </a:cubicBezTo>
                  <a:cubicBezTo>
                    <a:pt x="1398" y="7349"/>
                    <a:pt x="1779" y="7024"/>
                    <a:pt x="1867" y="6595"/>
                  </a:cubicBezTo>
                  <a:lnTo>
                    <a:pt x="2458" y="6595"/>
                  </a:lnTo>
                  <a:cubicBezTo>
                    <a:pt x="2470" y="6891"/>
                    <a:pt x="2518" y="7184"/>
                    <a:pt x="2596" y="7467"/>
                  </a:cubicBezTo>
                  <a:cubicBezTo>
                    <a:pt x="2618" y="7549"/>
                    <a:pt x="2694" y="7605"/>
                    <a:pt x="2777" y="7605"/>
                  </a:cubicBezTo>
                  <a:cubicBezTo>
                    <a:pt x="2901" y="7605"/>
                    <a:pt x="2992" y="7488"/>
                    <a:pt x="2959" y="7368"/>
                  </a:cubicBezTo>
                  <a:cubicBezTo>
                    <a:pt x="2326" y="5085"/>
                    <a:pt x="4051" y="2828"/>
                    <a:pt x="6411" y="2828"/>
                  </a:cubicBezTo>
                  <a:cubicBezTo>
                    <a:pt x="7657" y="2828"/>
                    <a:pt x="8779" y="3463"/>
                    <a:pt x="9429" y="4477"/>
                  </a:cubicBezTo>
                  <a:cubicBezTo>
                    <a:pt x="9464" y="4534"/>
                    <a:pt x="9525" y="4564"/>
                    <a:pt x="9587" y="4564"/>
                  </a:cubicBezTo>
                  <a:cubicBezTo>
                    <a:pt x="9622" y="4564"/>
                    <a:pt x="9658" y="4554"/>
                    <a:pt x="9689" y="4534"/>
                  </a:cubicBezTo>
                  <a:cubicBezTo>
                    <a:pt x="9776" y="4477"/>
                    <a:pt x="9802" y="4362"/>
                    <a:pt x="9745" y="4274"/>
                  </a:cubicBezTo>
                  <a:cubicBezTo>
                    <a:pt x="9624" y="4085"/>
                    <a:pt x="9487" y="3908"/>
                    <a:pt x="9339" y="3744"/>
                  </a:cubicBezTo>
                  <a:lnTo>
                    <a:pt x="10321" y="2763"/>
                  </a:lnTo>
                  <a:cubicBezTo>
                    <a:pt x="10572" y="2956"/>
                    <a:pt x="10874" y="3061"/>
                    <a:pt x="11195" y="3061"/>
                  </a:cubicBezTo>
                  <a:cubicBezTo>
                    <a:pt x="11988" y="3061"/>
                    <a:pt x="12631" y="2416"/>
                    <a:pt x="12631" y="1625"/>
                  </a:cubicBezTo>
                  <a:cubicBezTo>
                    <a:pt x="12631" y="834"/>
                    <a:pt x="11987" y="189"/>
                    <a:pt x="11195" y="189"/>
                  </a:cubicBezTo>
                  <a:cubicBezTo>
                    <a:pt x="10403" y="189"/>
                    <a:pt x="9760" y="834"/>
                    <a:pt x="9760" y="1625"/>
                  </a:cubicBezTo>
                  <a:cubicBezTo>
                    <a:pt x="9760" y="1945"/>
                    <a:pt x="9864" y="2249"/>
                    <a:pt x="10057" y="2500"/>
                  </a:cubicBezTo>
                  <a:lnTo>
                    <a:pt x="9076" y="3481"/>
                  </a:lnTo>
                  <a:cubicBezTo>
                    <a:pt x="8400" y="2867"/>
                    <a:pt x="7531" y="2500"/>
                    <a:pt x="6601" y="2457"/>
                  </a:cubicBezTo>
                  <a:lnTo>
                    <a:pt x="6601" y="1866"/>
                  </a:lnTo>
                  <a:cubicBezTo>
                    <a:pt x="7030" y="1778"/>
                    <a:pt x="7353" y="1398"/>
                    <a:pt x="7353" y="942"/>
                  </a:cubicBezTo>
                  <a:cubicBezTo>
                    <a:pt x="7353" y="423"/>
                    <a:pt x="6931" y="1"/>
                    <a:pt x="6411"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5"/>
            <p:cNvSpPr/>
            <p:nvPr/>
          </p:nvSpPr>
          <p:spPr>
            <a:xfrm>
              <a:off x="6334069" y="4040202"/>
              <a:ext cx="170228" cy="160142"/>
            </a:xfrm>
            <a:custGeom>
              <a:rect b="b" l="l" r="r" t="t"/>
              <a:pathLst>
                <a:path extrusionOk="0" h="5843" w="6211">
                  <a:moveTo>
                    <a:pt x="3101" y="374"/>
                  </a:moveTo>
                  <a:cubicBezTo>
                    <a:pt x="4637" y="376"/>
                    <a:pt x="5262" y="1164"/>
                    <a:pt x="5504" y="1931"/>
                  </a:cubicBezTo>
                  <a:cubicBezTo>
                    <a:pt x="5501" y="1931"/>
                    <a:pt x="5497" y="1931"/>
                    <a:pt x="5493" y="1931"/>
                  </a:cubicBezTo>
                  <a:cubicBezTo>
                    <a:pt x="5404" y="1931"/>
                    <a:pt x="5317" y="1948"/>
                    <a:pt x="5232" y="1981"/>
                  </a:cubicBezTo>
                  <a:cubicBezTo>
                    <a:pt x="5104" y="1777"/>
                    <a:pt x="4873" y="1643"/>
                    <a:pt x="4619" y="1640"/>
                  </a:cubicBezTo>
                  <a:cubicBezTo>
                    <a:pt x="4410" y="1638"/>
                    <a:pt x="4118" y="1590"/>
                    <a:pt x="3907" y="1368"/>
                  </a:cubicBezTo>
                  <a:cubicBezTo>
                    <a:pt x="3870" y="1329"/>
                    <a:pt x="3820" y="1308"/>
                    <a:pt x="3769" y="1308"/>
                  </a:cubicBezTo>
                  <a:cubicBezTo>
                    <a:pt x="3723" y="1308"/>
                    <a:pt x="3676" y="1326"/>
                    <a:pt x="3639" y="1362"/>
                  </a:cubicBezTo>
                  <a:cubicBezTo>
                    <a:pt x="3390" y="1604"/>
                    <a:pt x="3064" y="1732"/>
                    <a:pt x="2732" y="1732"/>
                  </a:cubicBezTo>
                  <a:cubicBezTo>
                    <a:pt x="2531" y="1732"/>
                    <a:pt x="2328" y="1685"/>
                    <a:pt x="2139" y="1587"/>
                  </a:cubicBezTo>
                  <a:lnTo>
                    <a:pt x="2017" y="1525"/>
                  </a:lnTo>
                  <a:cubicBezTo>
                    <a:pt x="1906" y="1467"/>
                    <a:pt x="1789" y="1441"/>
                    <a:pt x="1674" y="1441"/>
                  </a:cubicBezTo>
                  <a:cubicBezTo>
                    <a:pt x="1369" y="1441"/>
                    <a:pt x="1079" y="1627"/>
                    <a:pt x="965" y="1934"/>
                  </a:cubicBezTo>
                  <a:cubicBezTo>
                    <a:pt x="961" y="1946"/>
                    <a:pt x="956" y="1960"/>
                    <a:pt x="953" y="1972"/>
                  </a:cubicBezTo>
                  <a:cubicBezTo>
                    <a:pt x="873" y="1945"/>
                    <a:pt x="789" y="1931"/>
                    <a:pt x="706" y="1931"/>
                  </a:cubicBezTo>
                  <a:cubicBezTo>
                    <a:pt x="698" y="1931"/>
                    <a:pt x="689" y="1931"/>
                    <a:pt x="681" y="1931"/>
                  </a:cubicBezTo>
                  <a:cubicBezTo>
                    <a:pt x="932" y="1161"/>
                    <a:pt x="1567" y="376"/>
                    <a:pt x="3101" y="374"/>
                  </a:cubicBezTo>
                  <a:close/>
                  <a:moveTo>
                    <a:pt x="5492" y="2308"/>
                  </a:moveTo>
                  <a:cubicBezTo>
                    <a:pt x="5671" y="2308"/>
                    <a:pt x="5834" y="2452"/>
                    <a:pt x="5834" y="2649"/>
                  </a:cubicBezTo>
                  <a:cubicBezTo>
                    <a:pt x="5834" y="2847"/>
                    <a:pt x="5672" y="2993"/>
                    <a:pt x="5491" y="2993"/>
                  </a:cubicBezTo>
                  <a:cubicBezTo>
                    <a:pt x="5448" y="2993"/>
                    <a:pt x="5405" y="2985"/>
                    <a:pt x="5362" y="2968"/>
                  </a:cubicBezTo>
                  <a:cubicBezTo>
                    <a:pt x="5389" y="2760"/>
                    <a:pt x="5385" y="2549"/>
                    <a:pt x="5352" y="2338"/>
                  </a:cubicBezTo>
                  <a:cubicBezTo>
                    <a:pt x="5398" y="2317"/>
                    <a:pt x="5445" y="2308"/>
                    <a:pt x="5492" y="2308"/>
                  </a:cubicBezTo>
                  <a:close/>
                  <a:moveTo>
                    <a:pt x="718" y="2309"/>
                  </a:moveTo>
                  <a:cubicBezTo>
                    <a:pt x="764" y="2309"/>
                    <a:pt x="811" y="2319"/>
                    <a:pt x="858" y="2340"/>
                  </a:cubicBezTo>
                  <a:cubicBezTo>
                    <a:pt x="822" y="2551"/>
                    <a:pt x="817" y="2761"/>
                    <a:pt x="844" y="2971"/>
                  </a:cubicBezTo>
                  <a:cubicBezTo>
                    <a:pt x="803" y="2987"/>
                    <a:pt x="761" y="2994"/>
                    <a:pt x="720" y="2994"/>
                  </a:cubicBezTo>
                  <a:cubicBezTo>
                    <a:pt x="538" y="2994"/>
                    <a:pt x="375" y="2848"/>
                    <a:pt x="375" y="2652"/>
                  </a:cubicBezTo>
                  <a:cubicBezTo>
                    <a:pt x="375" y="2456"/>
                    <a:pt x="537" y="2309"/>
                    <a:pt x="718" y="2309"/>
                  </a:cubicBezTo>
                  <a:close/>
                  <a:moveTo>
                    <a:pt x="3768" y="1747"/>
                  </a:moveTo>
                  <a:cubicBezTo>
                    <a:pt x="4046" y="1961"/>
                    <a:pt x="4374" y="2014"/>
                    <a:pt x="4615" y="2017"/>
                  </a:cubicBezTo>
                  <a:cubicBezTo>
                    <a:pt x="4769" y="2018"/>
                    <a:pt x="4920" y="2115"/>
                    <a:pt x="4959" y="2293"/>
                  </a:cubicBezTo>
                  <a:cubicBezTo>
                    <a:pt x="5011" y="2540"/>
                    <a:pt x="5020" y="2767"/>
                    <a:pt x="4974" y="3016"/>
                  </a:cubicBezTo>
                  <a:cubicBezTo>
                    <a:pt x="4972" y="3023"/>
                    <a:pt x="4971" y="3031"/>
                    <a:pt x="4971" y="3038"/>
                  </a:cubicBezTo>
                  <a:cubicBezTo>
                    <a:pt x="4914" y="3321"/>
                    <a:pt x="4793" y="3588"/>
                    <a:pt x="4606" y="3820"/>
                  </a:cubicBezTo>
                  <a:cubicBezTo>
                    <a:pt x="4233" y="4287"/>
                    <a:pt x="3678" y="4537"/>
                    <a:pt x="3104" y="4537"/>
                  </a:cubicBezTo>
                  <a:cubicBezTo>
                    <a:pt x="1801" y="4537"/>
                    <a:pt x="867" y="3277"/>
                    <a:pt x="1317" y="2064"/>
                  </a:cubicBezTo>
                  <a:cubicBezTo>
                    <a:pt x="1374" y="1915"/>
                    <a:pt x="1516" y="1816"/>
                    <a:pt x="1673" y="1816"/>
                  </a:cubicBezTo>
                  <a:cubicBezTo>
                    <a:pt x="1803" y="1816"/>
                    <a:pt x="1873" y="1879"/>
                    <a:pt x="1967" y="1921"/>
                  </a:cubicBezTo>
                  <a:cubicBezTo>
                    <a:pt x="2211" y="2046"/>
                    <a:pt x="2474" y="2107"/>
                    <a:pt x="2735" y="2107"/>
                  </a:cubicBezTo>
                  <a:cubicBezTo>
                    <a:pt x="3104" y="2107"/>
                    <a:pt x="3469" y="1984"/>
                    <a:pt x="3768" y="1747"/>
                  </a:cubicBezTo>
                  <a:close/>
                  <a:moveTo>
                    <a:pt x="3891" y="4772"/>
                  </a:moveTo>
                  <a:cubicBezTo>
                    <a:pt x="4099" y="4957"/>
                    <a:pt x="4232" y="5199"/>
                    <a:pt x="4274" y="5467"/>
                  </a:cubicBezTo>
                  <a:lnTo>
                    <a:pt x="1934" y="5467"/>
                  </a:lnTo>
                  <a:cubicBezTo>
                    <a:pt x="1976" y="5199"/>
                    <a:pt x="2109" y="4955"/>
                    <a:pt x="2313" y="4772"/>
                  </a:cubicBezTo>
                  <a:cubicBezTo>
                    <a:pt x="2569" y="4864"/>
                    <a:pt x="2837" y="4910"/>
                    <a:pt x="3104" y="4910"/>
                  </a:cubicBezTo>
                  <a:cubicBezTo>
                    <a:pt x="3372" y="4910"/>
                    <a:pt x="3639" y="4864"/>
                    <a:pt x="3891" y="4772"/>
                  </a:cubicBezTo>
                  <a:close/>
                  <a:moveTo>
                    <a:pt x="3103" y="1"/>
                  </a:moveTo>
                  <a:cubicBezTo>
                    <a:pt x="2183" y="1"/>
                    <a:pt x="1457" y="264"/>
                    <a:pt x="946" y="783"/>
                  </a:cubicBezTo>
                  <a:cubicBezTo>
                    <a:pt x="523" y="1209"/>
                    <a:pt x="333" y="1729"/>
                    <a:pt x="244" y="2114"/>
                  </a:cubicBezTo>
                  <a:cubicBezTo>
                    <a:pt x="90" y="2248"/>
                    <a:pt x="1" y="2444"/>
                    <a:pt x="1" y="2652"/>
                  </a:cubicBezTo>
                  <a:cubicBezTo>
                    <a:pt x="1" y="3054"/>
                    <a:pt x="331" y="3369"/>
                    <a:pt x="715" y="3369"/>
                  </a:cubicBezTo>
                  <a:cubicBezTo>
                    <a:pt x="784" y="3369"/>
                    <a:pt x="855" y="3359"/>
                    <a:pt x="926" y="3337"/>
                  </a:cubicBezTo>
                  <a:cubicBezTo>
                    <a:pt x="1089" y="3852"/>
                    <a:pt x="1445" y="4314"/>
                    <a:pt x="1952" y="4605"/>
                  </a:cubicBezTo>
                  <a:cubicBezTo>
                    <a:pt x="1691" y="4890"/>
                    <a:pt x="1546" y="5259"/>
                    <a:pt x="1546" y="5655"/>
                  </a:cubicBezTo>
                  <a:cubicBezTo>
                    <a:pt x="1546" y="5760"/>
                    <a:pt x="1629" y="5842"/>
                    <a:pt x="1733" y="5842"/>
                  </a:cubicBezTo>
                  <a:lnTo>
                    <a:pt x="4475" y="5842"/>
                  </a:lnTo>
                  <a:cubicBezTo>
                    <a:pt x="4577" y="5842"/>
                    <a:pt x="4662" y="5759"/>
                    <a:pt x="4662" y="5655"/>
                  </a:cubicBezTo>
                  <a:cubicBezTo>
                    <a:pt x="4662" y="5262"/>
                    <a:pt x="4516" y="4891"/>
                    <a:pt x="4256" y="4607"/>
                  </a:cubicBezTo>
                  <a:cubicBezTo>
                    <a:pt x="4733" y="4332"/>
                    <a:pt x="5111" y="3886"/>
                    <a:pt x="5283" y="3337"/>
                  </a:cubicBezTo>
                  <a:cubicBezTo>
                    <a:pt x="5354" y="3359"/>
                    <a:pt x="5425" y="3369"/>
                    <a:pt x="5494" y="3369"/>
                  </a:cubicBezTo>
                  <a:cubicBezTo>
                    <a:pt x="5879" y="3369"/>
                    <a:pt x="6210" y="3055"/>
                    <a:pt x="6210" y="2652"/>
                  </a:cubicBezTo>
                  <a:cubicBezTo>
                    <a:pt x="6210" y="2429"/>
                    <a:pt x="6109" y="2223"/>
                    <a:pt x="5937" y="2088"/>
                  </a:cubicBezTo>
                  <a:cubicBezTo>
                    <a:pt x="5754" y="1276"/>
                    <a:pt x="5138" y="2"/>
                    <a:pt x="3103"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5"/>
            <p:cNvSpPr/>
            <p:nvPr/>
          </p:nvSpPr>
          <p:spPr>
            <a:xfrm>
              <a:off x="6401903" y="4128071"/>
              <a:ext cx="34259" cy="15869"/>
            </a:xfrm>
            <a:custGeom>
              <a:rect b="b" l="l" r="r" t="t"/>
              <a:pathLst>
                <a:path extrusionOk="0" h="579" w="1250">
                  <a:moveTo>
                    <a:pt x="211" y="0"/>
                  </a:moveTo>
                  <a:cubicBezTo>
                    <a:pt x="167" y="0"/>
                    <a:pt x="123" y="15"/>
                    <a:pt x="88" y="46"/>
                  </a:cubicBezTo>
                  <a:cubicBezTo>
                    <a:pt x="8" y="113"/>
                    <a:pt x="1" y="233"/>
                    <a:pt x="68" y="311"/>
                  </a:cubicBezTo>
                  <a:cubicBezTo>
                    <a:pt x="209" y="472"/>
                    <a:pt x="411" y="563"/>
                    <a:pt x="623" y="563"/>
                  </a:cubicBezTo>
                  <a:cubicBezTo>
                    <a:pt x="629" y="562"/>
                    <a:pt x="946" y="578"/>
                    <a:pt x="1179" y="311"/>
                  </a:cubicBezTo>
                  <a:cubicBezTo>
                    <a:pt x="1250" y="233"/>
                    <a:pt x="1242" y="113"/>
                    <a:pt x="1164" y="46"/>
                  </a:cubicBezTo>
                  <a:cubicBezTo>
                    <a:pt x="1128" y="15"/>
                    <a:pt x="1084" y="0"/>
                    <a:pt x="1041" y="0"/>
                  </a:cubicBezTo>
                  <a:cubicBezTo>
                    <a:pt x="988" y="0"/>
                    <a:pt x="936" y="22"/>
                    <a:pt x="898" y="64"/>
                  </a:cubicBezTo>
                  <a:cubicBezTo>
                    <a:pt x="800" y="177"/>
                    <a:pt x="673" y="189"/>
                    <a:pt x="636" y="189"/>
                  </a:cubicBezTo>
                  <a:cubicBezTo>
                    <a:pt x="629" y="189"/>
                    <a:pt x="626" y="188"/>
                    <a:pt x="626" y="188"/>
                  </a:cubicBezTo>
                  <a:cubicBezTo>
                    <a:pt x="521" y="188"/>
                    <a:pt x="423" y="143"/>
                    <a:pt x="352" y="64"/>
                  </a:cubicBezTo>
                  <a:cubicBezTo>
                    <a:pt x="316" y="22"/>
                    <a:pt x="264" y="0"/>
                    <a:pt x="211" y="0"/>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5"/>
            <p:cNvSpPr/>
            <p:nvPr/>
          </p:nvSpPr>
          <p:spPr>
            <a:xfrm>
              <a:off x="6248613" y="4083561"/>
              <a:ext cx="346266" cy="214957"/>
            </a:xfrm>
            <a:custGeom>
              <a:rect b="b" l="l" r="r" t="t"/>
              <a:pathLst>
                <a:path extrusionOk="0" h="7843" w="12634">
                  <a:moveTo>
                    <a:pt x="11691" y="865"/>
                  </a:moveTo>
                  <a:cubicBezTo>
                    <a:pt x="12003" y="865"/>
                    <a:pt x="12257" y="1120"/>
                    <a:pt x="12257" y="1432"/>
                  </a:cubicBezTo>
                  <a:cubicBezTo>
                    <a:pt x="12257" y="1745"/>
                    <a:pt x="12003" y="1999"/>
                    <a:pt x="11691" y="1999"/>
                  </a:cubicBezTo>
                  <a:cubicBezTo>
                    <a:pt x="11379" y="1999"/>
                    <a:pt x="11125" y="1745"/>
                    <a:pt x="11125" y="1432"/>
                  </a:cubicBezTo>
                  <a:cubicBezTo>
                    <a:pt x="11125" y="1120"/>
                    <a:pt x="11379" y="865"/>
                    <a:pt x="11691" y="865"/>
                  </a:cubicBezTo>
                  <a:close/>
                  <a:moveTo>
                    <a:pt x="1436" y="5158"/>
                  </a:moveTo>
                  <a:cubicBezTo>
                    <a:pt x="2024" y="5158"/>
                    <a:pt x="2496" y="5633"/>
                    <a:pt x="2496" y="6218"/>
                  </a:cubicBezTo>
                  <a:cubicBezTo>
                    <a:pt x="2498" y="6803"/>
                    <a:pt x="2022" y="7278"/>
                    <a:pt x="1436" y="7278"/>
                  </a:cubicBezTo>
                  <a:cubicBezTo>
                    <a:pt x="851" y="7278"/>
                    <a:pt x="376" y="6803"/>
                    <a:pt x="376" y="6218"/>
                  </a:cubicBezTo>
                  <a:cubicBezTo>
                    <a:pt x="376" y="5633"/>
                    <a:pt x="853" y="5158"/>
                    <a:pt x="1436" y="5158"/>
                  </a:cubicBezTo>
                  <a:close/>
                  <a:moveTo>
                    <a:pt x="11006" y="5158"/>
                  </a:moveTo>
                  <a:cubicBezTo>
                    <a:pt x="11591" y="5158"/>
                    <a:pt x="12067" y="5633"/>
                    <a:pt x="12067" y="6218"/>
                  </a:cubicBezTo>
                  <a:cubicBezTo>
                    <a:pt x="12068" y="6803"/>
                    <a:pt x="11591" y="7278"/>
                    <a:pt x="11006" y="7278"/>
                  </a:cubicBezTo>
                  <a:cubicBezTo>
                    <a:pt x="10422" y="7278"/>
                    <a:pt x="9946" y="6803"/>
                    <a:pt x="9946" y="6218"/>
                  </a:cubicBezTo>
                  <a:cubicBezTo>
                    <a:pt x="9946" y="5632"/>
                    <a:pt x="10422" y="5158"/>
                    <a:pt x="11006" y="5158"/>
                  </a:cubicBezTo>
                  <a:close/>
                  <a:moveTo>
                    <a:pt x="6222" y="6335"/>
                  </a:moveTo>
                  <a:cubicBezTo>
                    <a:pt x="6535" y="6335"/>
                    <a:pt x="6789" y="6589"/>
                    <a:pt x="6789" y="6900"/>
                  </a:cubicBezTo>
                  <a:cubicBezTo>
                    <a:pt x="6789" y="7213"/>
                    <a:pt x="6535" y="7467"/>
                    <a:pt x="6222" y="7467"/>
                  </a:cubicBezTo>
                  <a:cubicBezTo>
                    <a:pt x="5911" y="7467"/>
                    <a:pt x="5657" y="7213"/>
                    <a:pt x="5657" y="6900"/>
                  </a:cubicBezTo>
                  <a:cubicBezTo>
                    <a:pt x="5657" y="6589"/>
                    <a:pt x="5911" y="6335"/>
                    <a:pt x="6222" y="6335"/>
                  </a:cubicBezTo>
                  <a:close/>
                  <a:moveTo>
                    <a:pt x="9785" y="1"/>
                  </a:moveTo>
                  <a:cubicBezTo>
                    <a:pt x="9654" y="1"/>
                    <a:pt x="9563" y="130"/>
                    <a:pt x="9607" y="251"/>
                  </a:cubicBezTo>
                  <a:cubicBezTo>
                    <a:pt x="10422" y="2578"/>
                    <a:pt x="8687" y="5016"/>
                    <a:pt x="6222" y="5016"/>
                  </a:cubicBezTo>
                  <a:cubicBezTo>
                    <a:pt x="4880" y="5016"/>
                    <a:pt x="3700" y="4278"/>
                    <a:pt x="3086" y="3164"/>
                  </a:cubicBezTo>
                  <a:cubicBezTo>
                    <a:pt x="3051" y="3101"/>
                    <a:pt x="2988" y="3067"/>
                    <a:pt x="2922" y="3067"/>
                  </a:cubicBezTo>
                  <a:cubicBezTo>
                    <a:pt x="2891" y="3067"/>
                    <a:pt x="2859" y="3074"/>
                    <a:pt x="2830" y="3091"/>
                  </a:cubicBezTo>
                  <a:cubicBezTo>
                    <a:pt x="2737" y="3142"/>
                    <a:pt x="2706" y="3255"/>
                    <a:pt x="2757" y="3345"/>
                  </a:cubicBezTo>
                  <a:cubicBezTo>
                    <a:pt x="2906" y="3614"/>
                    <a:pt x="3086" y="3867"/>
                    <a:pt x="3295" y="4094"/>
                  </a:cubicBezTo>
                  <a:lnTo>
                    <a:pt x="2311" y="5078"/>
                  </a:lnTo>
                  <a:cubicBezTo>
                    <a:pt x="2061" y="4886"/>
                    <a:pt x="1758" y="4781"/>
                    <a:pt x="1436" y="4781"/>
                  </a:cubicBezTo>
                  <a:cubicBezTo>
                    <a:pt x="643" y="4781"/>
                    <a:pt x="0" y="5425"/>
                    <a:pt x="0" y="6217"/>
                  </a:cubicBezTo>
                  <a:cubicBezTo>
                    <a:pt x="0" y="7009"/>
                    <a:pt x="646" y="7652"/>
                    <a:pt x="1436" y="7652"/>
                  </a:cubicBezTo>
                  <a:cubicBezTo>
                    <a:pt x="2229" y="7652"/>
                    <a:pt x="2872" y="7008"/>
                    <a:pt x="2872" y="6217"/>
                  </a:cubicBezTo>
                  <a:cubicBezTo>
                    <a:pt x="2872" y="5897"/>
                    <a:pt x="2767" y="5591"/>
                    <a:pt x="2576" y="5342"/>
                  </a:cubicBezTo>
                  <a:lnTo>
                    <a:pt x="3557" y="4361"/>
                  </a:lnTo>
                  <a:cubicBezTo>
                    <a:pt x="4240" y="4983"/>
                    <a:pt x="5108" y="5343"/>
                    <a:pt x="6032" y="5387"/>
                  </a:cubicBezTo>
                  <a:lnTo>
                    <a:pt x="6032" y="5977"/>
                  </a:lnTo>
                  <a:cubicBezTo>
                    <a:pt x="5601" y="6066"/>
                    <a:pt x="5278" y="6444"/>
                    <a:pt x="5278" y="6900"/>
                  </a:cubicBezTo>
                  <a:cubicBezTo>
                    <a:pt x="5278" y="7421"/>
                    <a:pt x="5702" y="7842"/>
                    <a:pt x="6221" y="7842"/>
                  </a:cubicBezTo>
                  <a:cubicBezTo>
                    <a:pt x="6741" y="7842"/>
                    <a:pt x="7163" y="7421"/>
                    <a:pt x="7163" y="6900"/>
                  </a:cubicBezTo>
                  <a:cubicBezTo>
                    <a:pt x="7163" y="6447"/>
                    <a:pt x="6838" y="6066"/>
                    <a:pt x="6409" y="5977"/>
                  </a:cubicBezTo>
                  <a:lnTo>
                    <a:pt x="6409" y="5387"/>
                  </a:lnTo>
                  <a:cubicBezTo>
                    <a:pt x="7335" y="5343"/>
                    <a:pt x="8201" y="4984"/>
                    <a:pt x="8884" y="4361"/>
                  </a:cubicBezTo>
                  <a:lnTo>
                    <a:pt x="9867" y="5342"/>
                  </a:lnTo>
                  <a:cubicBezTo>
                    <a:pt x="9674" y="5591"/>
                    <a:pt x="9569" y="5895"/>
                    <a:pt x="9569" y="6217"/>
                  </a:cubicBezTo>
                  <a:cubicBezTo>
                    <a:pt x="9569" y="7009"/>
                    <a:pt x="10214" y="7652"/>
                    <a:pt x="11005" y="7652"/>
                  </a:cubicBezTo>
                  <a:cubicBezTo>
                    <a:pt x="11798" y="7652"/>
                    <a:pt x="12441" y="7008"/>
                    <a:pt x="12441" y="6217"/>
                  </a:cubicBezTo>
                  <a:cubicBezTo>
                    <a:pt x="12441" y="5425"/>
                    <a:pt x="11799" y="4781"/>
                    <a:pt x="11006" y="4781"/>
                  </a:cubicBezTo>
                  <a:cubicBezTo>
                    <a:pt x="10686" y="4781"/>
                    <a:pt x="10383" y="4886"/>
                    <a:pt x="10132" y="5078"/>
                  </a:cubicBezTo>
                  <a:lnTo>
                    <a:pt x="9150" y="4096"/>
                  </a:lnTo>
                  <a:cubicBezTo>
                    <a:pt x="9773" y="3412"/>
                    <a:pt x="10133" y="2545"/>
                    <a:pt x="10176" y="1621"/>
                  </a:cubicBezTo>
                  <a:lnTo>
                    <a:pt x="10767" y="1621"/>
                  </a:lnTo>
                  <a:cubicBezTo>
                    <a:pt x="10855" y="2051"/>
                    <a:pt x="11235" y="2374"/>
                    <a:pt x="11691" y="2374"/>
                  </a:cubicBezTo>
                  <a:cubicBezTo>
                    <a:pt x="12210" y="2374"/>
                    <a:pt x="12634" y="1953"/>
                    <a:pt x="12634" y="1432"/>
                  </a:cubicBezTo>
                  <a:cubicBezTo>
                    <a:pt x="12634" y="913"/>
                    <a:pt x="12210" y="490"/>
                    <a:pt x="11691" y="490"/>
                  </a:cubicBezTo>
                  <a:cubicBezTo>
                    <a:pt x="11237" y="490"/>
                    <a:pt x="10855" y="816"/>
                    <a:pt x="10767" y="1244"/>
                  </a:cubicBezTo>
                  <a:lnTo>
                    <a:pt x="10176" y="1244"/>
                  </a:lnTo>
                  <a:cubicBezTo>
                    <a:pt x="10158" y="864"/>
                    <a:pt x="10087" y="490"/>
                    <a:pt x="9964" y="132"/>
                  </a:cubicBezTo>
                  <a:cubicBezTo>
                    <a:pt x="9939" y="56"/>
                    <a:pt x="9868" y="1"/>
                    <a:pt x="9785"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38"/>
          <p:cNvSpPr txBox="1"/>
          <p:nvPr>
            <p:ph type="title"/>
          </p:nvPr>
        </p:nvSpPr>
        <p:spPr>
          <a:xfrm>
            <a:off x="310896" y="445025"/>
            <a:ext cx="8531700" cy="6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Table of Contents</a:t>
            </a:r>
            <a:endParaRPr/>
          </a:p>
        </p:txBody>
      </p:sp>
      <p:sp>
        <p:nvSpPr>
          <p:cNvPr id="1755" name="Google Shape;1755;p38"/>
          <p:cNvSpPr txBox="1"/>
          <p:nvPr>
            <p:ph idx="2" type="title"/>
          </p:nvPr>
        </p:nvSpPr>
        <p:spPr>
          <a:xfrm>
            <a:off x="725963" y="1939350"/>
            <a:ext cx="2194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Team</a:t>
            </a:r>
            <a:endParaRPr/>
          </a:p>
        </p:txBody>
      </p:sp>
      <p:sp>
        <p:nvSpPr>
          <p:cNvPr id="1756" name="Google Shape;1756;p38"/>
          <p:cNvSpPr txBox="1"/>
          <p:nvPr>
            <p:ph idx="3" type="title"/>
          </p:nvPr>
        </p:nvSpPr>
        <p:spPr>
          <a:xfrm>
            <a:off x="3474751" y="1939338"/>
            <a:ext cx="2194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value prop</a:t>
            </a:r>
            <a:endParaRPr/>
          </a:p>
        </p:txBody>
      </p:sp>
      <p:sp>
        <p:nvSpPr>
          <p:cNvPr id="1757" name="Google Shape;1757;p38"/>
          <p:cNvSpPr txBox="1"/>
          <p:nvPr>
            <p:ph idx="5" type="title"/>
          </p:nvPr>
        </p:nvSpPr>
        <p:spPr>
          <a:xfrm>
            <a:off x="725963" y="3545475"/>
            <a:ext cx="2194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Values in design</a:t>
            </a:r>
            <a:endParaRPr/>
          </a:p>
        </p:txBody>
      </p:sp>
      <p:sp>
        <p:nvSpPr>
          <p:cNvPr id="1758" name="Google Shape;1758;p38"/>
          <p:cNvSpPr txBox="1"/>
          <p:nvPr>
            <p:ph idx="7" type="title"/>
          </p:nvPr>
        </p:nvSpPr>
        <p:spPr>
          <a:xfrm>
            <a:off x="3474751" y="3449225"/>
            <a:ext cx="2194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Flow</a:t>
            </a:r>
            <a:endParaRPr/>
          </a:p>
        </p:txBody>
      </p:sp>
      <p:sp>
        <p:nvSpPr>
          <p:cNvPr id="1759" name="Google Shape;1759;p38"/>
          <p:cNvSpPr txBox="1"/>
          <p:nvPr>
            <p:ph idx="9" type="title"/>
          </p:nvPr>
        </p:nvSpPr>
        <p:spPr>
          <a:xfrm>
            <a:off x="6223520" y="1998088"/>
            <a:ext cx="2194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solution overview</a:t>
            </a:r>
            <a:endParaRPr/>
          </a:p>
        </p:txBody>
      </p:sp>
      <p:sp>
        <p:nvSpPr>
          <p:cNvPr id="1760" name="Google Shape;1760;p38"/>
          <p:cNvSpPr txBox="1"/>
          <p:nvPr>
            <p:ph idx="14" type="title"/>
          </p:nvPr>
        </p:nvSpPr>
        <p:spPr>
          <a:xfrm>
            <a:off x="6223520" y="3449225"/>
            <a:ext cx="2194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Live demo</a:t>
            </a:r>
            <a:endParaRPr/>
          </a:p>
        </p:txBody>
      </p:sp>
      <p:sp>
        <p:nvSpPr>
          <p:cNvPr id="1761" name="Google Shape;1761;p38"/>
          <p:cNvSpPr txBox="1"/>
          <p:nvPr>
            <p:ph idx="16" type="title"/>
          </p:nvPr>
        </p:nvSpPr>
        <p:spPr>
          <a:xfrm>
            <a:off x="1340853" y="1311433"/>
            <a:ext cx="9648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62" name="Google Shape;1762;p38"/>
          <p:cNvSpPr txBox="1"/>
          <p:nvPr>
            <p:ph idx="17" type="title"/>
          </p:nvPr>
        </p:nvSpPr>
        <p:spPr>
          <a:xfrm>
            <a:off x="1340853" y="2925416"/>
            <a:ext cx="9648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763" name="Google Shape;1763;p38"/>
          <p:cNvSpPr txBox="1"/>
          <p:nvPr>
            <p:ph idx="18" type="title"/>
          </p:nvPr>
        </p:nvSpPr>
        <p:spPr>
          <a:xfrm>
            <a:off x="4089570" y="1311433"/>
            <a:ext cx="9648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64" name="Google Shape;1764;p38"/>
          <p:cNvSpPr txBox="1"/>
          <p:nvPr>
            <p:ph idx="19" type="title"/>
          </p:nvPr>
        </p:nvSpPr>
        <p:spPr>
          <a:xfrm>
            <a:off x="4089570" y="2925416"/>
            <a:ext cx="9648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765" name="Google Shape;1765;p38"/>
          <p:cNvSpPr txBox="1"/>
          <p:nvPr>
            <p:ph idx="20" type="title"/>
          </p:nvPr>
        </p:nvSpPr>
        <p:spPr>
          <a:xfrm>
            <a:off x="6838394" y="1311433"/>
            <a:ext cx="9648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766" name="Google Shape;1766;p38"/>
          <p:cNvSpPr txBox="1"/>
          <p:nvPr>
            <p:ph idx="21" type="title"/>
          </p:nvPr>
        </p:nvSpPr>
        <p:spPr>
          <a:xfrm>
            <a:off x="6838394" y="2925416"/>
            <a:ext cx="9648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grpSp>
        <p:nvGrpSpPr>
          <p:cNvPr id="1767" name="Google Shape;1767;p38"/>
          <p:cNvGrpSpPr/>
          <p:nvPr/>
        </p:nvGrpSpPr>
        <p:grpSpPr>
          <a:xfrm rot="-593516">
            <a:off x="5590974" y="806378"/>
            <a:ext cx="768124" cy="731533"/>
            <a:chOff x="893150" y="2850287"/>
            <a:chExt cx="467102" cy="449121"/>
          </a:xfrm>
        </p:grpSpPr>
        <p:sp>
          <p:nvSpPr>
            <p:cNvPr id="1768" name="Google Shape;1768;p38"/>
            <p:cNvSpPr/>
            <p:nvPr/>
          </p:nvSpPr>
          <p:spPr>
            <a:xfrm>
              <a:off x="893150" y="2850287"/>
              <a:ext cx="467102" cy="449121"/>
            </a:xfrm>
            <a:custGeom>
              <a:rect b="b" l="l" r="r" t="t"/>
              <a:pathLst>
                <a:path extrusionOk="0" h="14537" w="15119">
                  <a:moveTo>
                    <a:pt x="13146" y="1"/>
                  </a:moveTo>
                  <a:cubicBezTo>
                    <a:pt x="12654" y="1"/>
                    <a:pt x="12183" y="182"/>
                    <a:pt x="11821" y="514"/>
                  </a:cubicBezTo>
                  <a:cubicBezTo>
                    <a:pt x="11578" y="732"/>
                    <a:pt x="11399" y="1003"/>
                    <a:pt x="11291" y="1305"/>
                  </a:cubicBezTo>
                  <a:cubicBezTo>
                    <a:pt x="10998" y="1448"/>
                    <a:pt x="10546" y="1649"/>
                    <a:pt x="9959" y="1852"/>
                  </a:cubicBezTo>
                  <a:cubicBezTo>
                    <a:pt x="7960" y="2540"/>
                    <a:pt x="6239" y="2623"/>
                    <a:pt x="5186" y="2623"/>
                  </a:cubicBezTo>
                  <a:cubicBezTo>
                    <a:pt x="4998" y="2623"/>
                    <a:pt x="4832" y="2620"/>
                    <a:pt x="4690" y="2618"/>
                  </a:cubicBezTo>
                  <a:cubicBezTo>
                    <a:pt x="4588" y="2616"/>
                    <a:pt x="4501" y="2615"/>
                    <a:pt x="4424" y="2615"/>
                  </a:cubicBezTo>
                  <a:cubicBezTo>
                    <a:pt x="4335" y="2615"/>
                    <a:pt x="4260" y="2617"/>
                    <a:pt x="4194" y="2621"/>
                  </a:cubicBezTo>
                  <a:cubicBezTo>
                    <a:pt x="3076" y="2628"/>
                    <a:pt x="2027" y="3067"/>
                    <a:pt x="1239" y="3858"/>
                  </a:cubicBezTo>
                  <a:cubicBezTo>
                    <a:pt x="440" y="4656"/>
                    <a:pt x="1" y="5715"/>
                    <a:pt x="1" y="6846"/>
                  </a:cubicBezTo>
                  <a:cubicBezTo>
                    <a:pt x="1" y="7438"/>
                    <a:pt x="122" y="8012"/>
                    <a:pt x="360" y="8551"/>
                  </a:cubicBezTo>
                  <a:cubicBezTo>
                    <a:pt x="554" y="8989"/>
                    <a:pt x="817" y="9388"/>
                    <a:pt x="1146" y="9737"/>
                  </a:cubicBezTo>
                  <a:lnTo>
                    <a:pt x="1742" y="12477"/>
                  </a:lnTo>
                  <a:cubicBezTo>
                    <a:pt x="1867" y="13057"/>
                    <a:pt x="2192" y="13584"/>
                    <a:pt x="2656" y="13958"/>
                  </a:cubicBezTo>
                  <a:cubicBezTo>
                    <a:pt x="3119" y="14331"/>
                    <a:pt x="3701" y="14536"/>
                    <a:pt x="4298" y="14536"/>
                  </a:cubicBezTo>
                  <a:lnTo>
                    <a:pt x="5383" y="14536"/>
                  </a:lnTo>
                  <a:cubicBezTo>
                    <a:pt x="6329" y="14536"/>
                    <a:pt x="7099" y="13766"/>
                    <a:pt x="7099" y="12819"/>
                  </a:cubicBezTo>
                  <a:cubicBezTo>
                    <a:pt x="7099" y="12131"/>
                    <a:pt x="6691" y="11511"/>
                    <a:pt x="6057" y="11243"/>
                  </a:cubicBezTo>
                  <a:lnTo>
                    <a:pt x="5925" y="11186"/>
                  </a:lnTo>
                  <a:lnTo>
                    <a:pt x="5902" y="11081"/>
                  </a:lnTo>
                  <a:lnTo>
                    <a:pt x="5902" y="11081"/>
                  </a:lnTo>
                  <a:cubicBezTo>
                    <a:pt x="6830" y="11119"/>
                    <a:pt x="8300" y="11268"/>
                    <a:pt x="9960" y="11841"/>
                  </a:cubicBezTo>
                  <a:cubicBezTo>
                    <a:pt x="10546" y="12043"/>
                    <a:pt x="11000" y="12245"/>
                    <a:pt x="11293" y="12389"/>
                  </a:cubicBezTo>
                  <a:cubicBezTo>
                    <a:pt x="11402" y="12689"/>
                    <a:pt x="11581" y="12960"/>
                    <a:pt x="11822" y="13180"/>
                  </a:cubicBezTo>
                  <a:cubicBezTo>
                    <a:pt x="12187" y="13510"/>
                    <a:pt x="12655" y="13691"/>
                    <a:pt x="13147" y="13691"/>
                  </a:cubicBezTo>
                  <a:cubicBezTo>
                    <a:pt x="14233" y="13691"/>
                    <a:pt x="15118" y="12807"/>
                    <a:pt x="15118" y="11722"/>
                  </a:cubicBezTo>
                  <a:lnTo>
                    <a:pt x="15118" y="4595"/>
                  </a:lnTo>
                  <a:cubicBezTo>
                    <a:pt x="15118" y="4454"/>
                    <a:pt x="15090" y="4320"/>
                    <a:pt x="15038" y="4200"/>
                  </a:cubicBezTo>
                  <a:cubicBezTo>
                    <a:pt x="15090" y="4079"/>
                    <a:pt x="15118" y="3946"/>
                    <a:pt x="15118" y="3805"/>
                  </a:cubicBezTo>
                  <a:lnTo>
                    <a:pt x="15118" y="1975"/>
                  </a:lnTo>
                  <a:cubicBezTo>
                    <a:pt x="15118" y="886"/>
                    <a:pt x="14233" y="1"/>
                    <a:pt x="13146" y="1"/>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8"/>
            <p:cNvSpPr/>
            <p:nvPr/>
          </p:nvSpPr>
          <p:spPr>
            <a:xfrm>
              <a:off x="953705" y="3120093"/>
              <a:ext cx="127596" cy="148203"/>
            </a:xfrm>
            <a:custGeom>
              <a:rect b="b" l="l" r="r" t="t"/>
              <a:pathLst>
                <a:path extrusionOk="0" h="4797" w="4130">
                  <a:moveTo>
                    <a:pt x="0" y="0"/>
                  </a:moveTo>
                  <a:lnTo>
                    <a:pt x="767" y="3531"/>
                  </a:lnTo>
                  <a:cubicBezTo>
                    <a:pt x="927" y="4270"/>
                    <a:pt x="1579" y="4797"/>
                    <a:pt x="2335" y="4797"/>
                  </a:cubicBezTo>
                  <a:lnTo>
                    <a:pt x="3422" y="4797"/>
                  </a:lnTo>
                  <a:cubicBezTo>
                    <a:pt x="3812" y="4797"/>
                    <a:pt x="4128" y="4481"/>
                    <a:pt x="4128" y="4091"/>
                  </a:cubicBezTo>
                  <a:cubicBezTo>
                    <a:pt x="4129" y="3805"/>
                    <a:pt x="3960" y="3549"/>
                    <a:pt x="3699" y="3439"/>
                  </a:cubicBezTo>
                  <a:lnTo>
                    <a:pt x="3425" y="3322"/>
                  </a:lnTo>
                  <a:cubicBezTo>
                    <a:pt x="3214" y="3232"/>
                    <a:pt x="3059" y="3045"/>
                    <a:pt x="3011" y="2821"/>
                  </a:cubicBezTo>
                  <a:lnTo>
                    <a:pt x="2399" y="0"/>
                  </a:ln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8"/>
            <p:cNvSpPr/>
            <p:nvPr/>
          </p:nvSpPr>
          <p:spPr>
            <a:xfrm>
              <a:off x="990933" y="2911243"/>
              <a:ext cx="308363" cy="301164"/>
            </a:xfrm>
            <a:custGeom>
              <a:rect b="b" l="l" r="r" t="t"/>
              <a:pathLst>
                <a:path extrusionOk="0" h="9748" w="9981">
                  <a:moveTo>
                    <a:pt x="9018" y="0"/>
                  </a:moveTo>
                  <a:cubicBezTo>
                    <a:pt x="9018" y="0"/>
                    <a:pt x="6281" y="1656"/>
                    <a:pt x="2159" y="1656"/>
                  </a:cubicBezTo>
                  <a:lnTo>
                    <a:pt x="1" y="4874"/>
                  </a:lnTo>
                  <a:lnTo>
                    <a:pt x="2159" y="8091"/>
                  </a:lnTo>
                  <a:cubicBezTo>
                    <a:pt x="6282" y="8091"/>
                    <a:pt x="9018" y="9747"/>
                    <a:pt x="9018" y="9747"/>
                  </a:cubicBezTo>
                  <a:lnTo>
                    <a:pt x="9981" y="4874"/>
                  </a:lnTo>
                  <a:lnTo>
                    <a:pt x="9018" y="0"/>
                  </a:lnTo>
                  <a:close/>
                </a:path>
              </a:pathLst>
            </a:custGeom>
            <a:solidFill>
              <a:srgbClr val="F8E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8"/>
            <p:cNvSpPr/>
            <p:nvPr/>
          </p:nvSpPr>
          <p:spPr>
            <a:xfrm>
              <a:off x="1057605" y="3136777"/>
              <a:ext cx="211940" cy="75662"/>
            </a:xfrm>
            <a:custGeom>
              <a:rect b="b" l="l" r="r" t="t"/>
              <a:pathLst>
                <a:path extrusionOk="0" h="2449" w="6860">
                  <a:moveTo>
                    <a:pt x="1" y="0"/>
                  </a:moveTo>
                  <a:lnTo>
                    <a:pt x="1" y="791"/>
                  </a:lnTo>
                  <a:cubicBezTo>
                    <a:pt x="4123" y="791"/>
                    <a:pt x="6860" y="2449"/>
                    <a:pt x="6860" y="2449"/>
                  </a:cubicBezTo>
                  <a:lnTo>
                    <a:pt x="6860" y="1657"/>
                  </a:lnTo>
                  <a:cubicBezTo>
                    <a:pt x="6860" y="1657"/>
                    <a:pt x="4124" y="0"/>
                    <a:pt x="1"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8"/>
            <p:cNvSpPr/>
            <p:nvPr/>
          </p:nvSpPr>
          <p:spPr>
            <a:xfrm>
              <a:off x="1269513" y="2881430"/>
              <a:ext cx="59535" cy="360668"/>
            </a:xfrm>
            <a:custGeom>
              <a:rect b="b" l="l" r="r" t="t"/>
              <a:pathLst>
                <a:path extrusionOk="0" h="11674" w="1927">
                  <a:moveTo>
                    <a:pt x="964" y="1"/>
                  </a:moveTo>
                  <a:cubicBezTo>
                    <a:pt x="431" y="1"/>
                    <a:pt x="1" y="433"/>
                    <a:pt x="1" y="964"/>
                  </a:cubicBezTo>
                  <a:lnTo>
                    <a:pt x="1" y="10711"/>
                  </a:lnTo>
                  <a:cubicBezTo>
                    <a:pt x="1" y="11245"/>
                    <a:pt x="433" y="11674"/>
                    <a:pt x="964" y="11674"/>
                  </a:cubicBezTo>
                  <a:cubicBezTo>
                    <a:pt x="1496" y="11674"/>
                    <a:pt x="1927" y="11242"/>
                    <a:pt x="1927" y="10711"/>
                  </a:cubicBezTo>
                  <a:lnTo>
                    <a:pt x="1927" y="964"/>
                  </a:lnTo>
                  <a:cubicBezTo>
                    <a:pt x="1927" y="433"/>
                    <a:pt x="1496" y="1"/>
                    <a:pt x="964" y="1"/>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8"/>
            <p:cNvSpPr/>
            <p:nvPr/>
          </p:nvSpPr>
          <p:spPr>
            <a:xfrm>
              <a:off x="1269513" y="3187970"/>
              <a:ext cx="59535" cy="54190"/>
            </a:xfrm>
            <a:custGeom>
              <a:rect b="b" l="l" r="r" t="t"/>
              <a:pathLst>
                <a:path extrusionOk="0" h="1754" w="1927">
                  <a:moveTo>
                    <a:pt x="1" y="0"/>
                  </a:moveTo>
                  <a:lnTo>
                    <a:pt x="1" y="792"/>
                  </a:lnTo>
                  <a:cubicBezTo>
                    <a:pt x="1" y="1324"/>
                    <a:pt x="433" y="1753"/>
                    <a:pt x="964" y="1753"/>
                  </a:cubicBezTo>
                  <a:cubicBezTo>
                    <a:pt x="1496" y="1753"/>
                    <a:pt x="1927" y="1323"/>
                    <a:pt x="1927" y="792"/>
                  </a:cubicBezTo>
                  <a:lnTo>
                    <a:pt x="1927" y="0"/>
                  </a:lnTo>
                  <a:cubicBezTo>
                    <a:pt x="1927" y="533"/>
                    <a:pt x="1496" y="964"/>
                    <a:pt x="964" y="964"/>
                  </a:cubicBezTo>
                  <a:cubicBezTo>
                    <a:pt x="431" y="964"/>
                    <a:pt x="1" y="531"/>
                    <a:pt x="1"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8"/>
            <p:cNvSpPr/>
            <p:nvPr/>
          </p:nvSpPr>
          <p:spPr>
            <a:xfrm>
              <a:off x="953736" y="3120093"/>
              <a:ext cx="88391" cy="65652"/>
            </a:xfrm>
            <a:custGeom>
              <a:rect b="b" l="l" r="r" t="t"/>
              <a:pathLst>
                <a:path extrusionOk="0" h="2125" w="2861">
                  <a:moveTo>
                    <a:pt x="1" y="0"/>
                  </a:moveTo>
                  <a:lnTo>
                    <a:pt x="356" y="1638"/>
                  </a:lnTo>
                  <a:cubicBezTo>
                    <a:pt x="925" y="1946"/>
                    <a:pt x="1575" y="2124"/>
                    <a:pt x="2266" y="2124"/>
                  </a:cubicBezTo>
                  <a:lnTo>
                    <a:pt x="2860" y="2124"/>
                  </a:lnTo>
                  <a:lnTo>
                    <a:pt x="2860" y="2123"/>
                  </a:lnTo>
                  <a:lnTo>
                    <a:pt x="2399" y="0"/>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8"/>
            <p:cNvSpPr/>
            <p:nvPr/>
          </p:nvSpPr>
          <p:spPr>
            <a:xfrm>
              <a:off x="924293" y="2962436"/>
              <a:ext cx="133343" cy="198809"/>
            </a:xfrm>
            <a:custGeom>
              <a:rect b="b" l="l" r="r" t="t"/>
              <a:pathLst>
                <a:path extrusionOk="0" h="6435" w="4316">
                  <a:moveTo>
                    <a:pt x="3218" y="0"/>
                  </a:moveTo>
                  <a:cubicBezTo>
                    <a:pt x="2328" y="0"/>
                    <a:pt x="1525" y="361"/>
                    <a:pt x="943" y="943"/>
                  </a:cubicBezTo>
                  <a:cubicBezTo>
                    <a:pt x="361" y="1524"/>
                    <a:pt x="1" y="2329"/>
                    <a:pt x="1" y="3217"/>
                  </a:cubicBezTo>
                  <a:cubicBezTo>
                    <a:pt x="1" y="4993"/>
                    <a:pt x="1441" y="6434"/>
                    <a:pt x="3218" y="6434"/>
                  </a:cubicBezTo>
                  <a:lnTo>
                    <a:pt x="4316" y="6434"/>
                  </a:lnTo>
                  <a:lnTo>
                    <a:pt x="4316" y="0"/>
                  </a:ln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8"/>
            <p:cNvSpPr/>
            <p:nvPr/>
          </p:nvSpPr>
          <p:spPr>
            <a:xfrm>
              <a:off x="924293" y="3049591"/>
              <a:ext cx="133343" cy="111593"/>
            </a:xfrm>
            <a:custGeom>
              <a:rect b="b" l="l" r="r" t="t"/>
              <a:pathLst>
                <a:path extrusionOk="0" h="3612" w="4316">
                  <a:moveTo>
                    <a:pt x="25" y="0"/>
                  </a:moveTo>
                  <a:cubicBezTo>
                    <a:pt x="10" y="129"/>
                    <a:pt x="1" y="262"/>
                    <a:pt x="1" y="395"/>
                  </a:cubicBezTo>
                  <a:cubicBezTo>
                    <a:pt x="1" y="2170"/>
                    <a:pt x="1440" y="3612"/>
                    <a:pt x="3218" y="3612"/>
                  </a:cubicBezTo>
                  <a:lnTo>
                    <a:pt x="4316" y="3612"/>
                  </a:lnTo>
                  <a:lnTo>
                    <a:pt x="4316" y="2821"/>
                  </a:lnTo>
                  <a:lnTo>
                    <a:pt x="3218" y="2821"/>
                  </a:lnTo>
                  <a:cubicBezTo>
                    <a:pt x="3217" y="2821"/>
                    <a:pt x="3216" y="2821"/>
                    <a:pt x="3215" y="2821"/>
                  </a:cubicBezTo>
                  <a:cubicBezTo>
                    <a:pt x="1573" y="2821"/>
                    <a:pt x="219" y="1590"/>
                    <a:pt x="25"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8"/>
            <p:cNvSpPr/>
            <p:nvPr/>
          </p:nvSpPr>
          <p:spPr>
            <a:xfrm>
              <a:off x="1089581" y="3045235"/>
              <a:ext cx="12265" cy="25365"/>
            </a:xfrm>
            <a:custGeom>
              <a:rect b="b" l="l" r="r" t="t"/>
              <a:pathLst>
                <a:path extrusionOk="0" h="821" w="397">
                  <a:moveTo>
                    <a:pt x="200" y="0"/>
                  </a:moveTo>
                  <a:cubicBezTo>
                    <a:pt x="90" y="0"/>
                    <a:pt x="1" y="89"/>
                    <a:pt x="1" y="198"/>
                  </a:cubicBezTo>
                  <a:lnTo>
                    <a:pt x="1" y="621"/>
                  </a:lnTo>
                  <a:cubicBezTo>
                    <a:pt x="1" y="732"/>
                    <a:pt x="90" y="820"/>
                    <a:pt x="200" y="820"/>
                  </a:cubicBezTo>
                  <a:cubicBezTo>
                    <a:pt x="307" y="820"/>
                    <a:pt x="397" y="732"/>
                    <a:pt x="397" y="621"/>
                  </a:cubicBezTo>
                  <a:lnTo>
                    <a:pt x="397" y="198"/>
                  </a:lnTo>
                  <a:cubicBezTo>
                    <a:pt x="397" y="90"/>
                    <a:pt x="309" y="0"/>
                    <a:pt x="200"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8"/>
            <p:cNvSpPr/>
            <p:nvPr/>
          </p:nvSpPr>
          <p:spPr>
            <a:xfrm>
              <a:off x="1225303" y="3045235"/>
              <a:ext cx="12265" cy="25365"/>
            </a:xfrm>
            <a:custGeom>
              <a:rect b="b" l="l" r="r" t="t"/>
              <a:pathLst>
                <a:path extrusionOk="0" h="821" w="397">
                  <a:moveTo>
                    <a:pt x="198" y="0"/>
                  </a:moveTo>
                  <a:cubicBezTo>
                    <a:pt x="90" y="0"/>
                    <a:pt x="0" y="89"/>
                    <a:pt x="0" y="198"/>
                  </a:cubicBezTo>
                  <a:lnTo>
                    <a:pt x="0" y="621"/>
                  </a:lnTo>
                  <a:cubicBezTo>
                    <a:pt x="0" y="732"/>
                    <a:pt x="90" y="820"/>
                    <a:pt x="198" y="820"/>
                  </a:cubicBezTo>
                  <a:cubicBezTo>
                    <a:pt x="307" y="820"/>
                    <a:pt x="397" y="732"/>
                    <a:pt x="397" y="621"/>
                  </a:cubicBezTo>
                  <a:lnTo>
                    <a:pt x="397" y="198"/>
                  </a:lnTo>
                  <a:cubicBezTo>
                    <a:pt x="397" y="90"/>
                    <a:pt x="308" y="0"/>
                    <a:pt x="19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8"/>
            <p:cNvSpPr/>
            <p:nvPr/>
          </p:nvSpPr>
          <p:spPr>
            <a:xfrm>
              <a:off x="1138828" y="3057933"/>
              <a:ext cx="49432" cy="20391"/>
            </a:xfrm>
            <a:custGeom>
              <a:rect b="b" l="l" r="r" t="t"/>
              <a:pathLst>
                <a:path extrusionOk="0" h="660" w="1600">
                  <a:moveTo>
                    <a:pt x="224" y="0"/>
                  </a:moveTo>
                  <a:cubicBezTo>
                    <a:pt x="178" y="0"/>
                    <a:pt x="131" y="17"/>
                    <a:pt x="94" y="50"/>
                  </a:cubicBezTo>
                  <a:cubicBezTo>
                    <a:pt x="11" y="120"/>
                    <a:pt x="1" y="246"/>
                    <a:pt x="74" y="328"/>
                  </a:cubicBezTo>
                  <a:cubicBezTo>
                    <a:pt x="266" y="549"/>
                    <a:pt x="533" y="660"/>
                    <a:pt x="801" y="660"/>
                  </a:cubicBezTo>
                  <a:cubicBezTo>
                    <a:pt x="1068" y="660"/>
                    <a:pt x="1336" y="549"/>
                    <a:pt x="1529" y="328"/>
                  </a:cubicBezTo>
                  <a:cubicBezTo>
                    <a:pt x="1600" y="246"/>
                    <a:pt x="1592" y="120"/>
                    <a:pt x="1510" y="50"/>
                  </a:cubicBezTo>
                  <a:cubicBezTo>
                    <a:pt x="1472" y="17"/>
                    <a:pt x="1426" y="1"/>
                    <a:pt x="1379" y="1"/>
                  </a:cubicBezTo>
                  <a:cubicBezTo>
                    <a:pt x="1325" y="1"/>
                    <a:pt x="1271" y="24"/>
                    <a:pt x="1232" y="68"/>
                  </a:cubicBezTo>
                  <a:cubicBezTo>
                    <a:pt x="1118" y="198"/>
                    <a:pt x="960" y="264"/>
                    <a:pt x="802" y="264"/>
                  </a:cubicBezTo>
                  <a:cubicBezTo>
                    <a:pt x="644" y="264"/>
                    <a:pt x="486" y="199"/>
                    <a:pt x="372" y="68"/>
                  </a:cubicBezTo>
                  <a:cubicBezTo>
                    <a:pt x="334" y="23"/>
                    <a:pt x="279" y="0"/>
                    <a:pt x="22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8"/>
            <p:cNvSpPr/>
            <p:nvPr/>
          </p:nvSpPr>
          <p:spPr>
            <a:xfrm>
              <a:off x="918145" y="2875529"/>
              <a:ext cx="417052" cy="398916"/>
            </a:xfrm>
            <a:custGeom>
              <a:rect b="b" l="l" r="r" t="t"/>
              <a:pathLst>
                <a:path extrusionOk="0" h="12912" w="13499">
                  <a:moveTo>
                    <a:pt x="11176" y="1491"/>
                  </a:moveTo>
                  <a:lnTo>
                    <a:pt x="11176" y="10573"/>
                  </a:lnTo>
                  <a:cubicBezTo>
                    <a:pt x="9510" y="9716"/>
                    <a:pt x="7145" y="9084"/>
                    <a:pt x="4712" y="9053"/>
                  </a:cubicBezTo>
                  <a:cubicBezTo>
                    <a:pt x="4712" y="7574"/>
                    <a:pt x="4712" y="7661"/>
                    <a:pt x="4711" y="7640"/>
                  </a:cubicBezTo>
                  <a:cubicBezTo>
                    <a:pt x="4703" y="7574"/>
                    <a:pt x="4664" y="7516"/>
                    <a:pt x="4607" y="7486"/>
                  </a:cubicBezTo>
                  <a:cubicBezTo>
                    <a:pt x="4577" y="7469"/>
                    <a:pt x="4545" y="7462"/>
                    <a:pt x="4514" y="7462"/>
                  </a:cubicBezTo>
                  <a:cubicBezTo>
                    <a:pt x="4418" y="7462"/>
                    <a:pt x="4327" y="7534"/>
                    <a:pt x="4316" y="7640"/>
                  </a:cubicBezTo>
                  <a:cubicBezTo>
                    <a:pt x="4314" y="7658"/>
                    <a:pt x="4316" y="7571"/>
                    <a:pt x="4314" y="9052"/>
                  </a:cubicBezTo>
                  <a:cubicBezTo>
                    <a:pt x="4047" y="9052"/>
                    <a:pt x="3835" y="9053"/>
                    <a:pt x="3658" y="9053"/>
                  </a:cubicBezTo>
                  <a:cubicBezTo>
                    <a:pt x="3214" y="9053"/>
                    <a:pt x="2988" y="9041"/>
                    <a:pt x="2659" y="8956"/>
                  </a:cubicBezTo>
                  <a:cubicBezTo>
                    <a:pt x="1357" y="8619"/>
                    <a:pt x="394" y="7436"/>
                    <a:pt x="394" y="6032"/>
                  </a:cubicBezTo>
                  <a:cubicBezTo>
                    <a:pt x="397" y="4361"/>
                    <a:pt x="1748" y="3011"/>
                    <a:pt x="3417" y="3011"/>
                  </a:cubicBezTo>
                  <a:lnTo>
                    <a:pt x="4319" y="3011"/>
                  </a:lnTo>
                  <a:lnTo>
                    <a:pt x="4319" y="6880"/>
                  </a:lnTo>
                  <a:cubicBezTo>
                    <a:pt x="4319" y="6907"/>
                    <a:pt x="4323" y="6934"/>
                    <a:pt x="4334" y="6958"/>
                  </a:cubicBezTo>
                  <a:cubicBezTo>
                    <a:pt x="4368" y="7040"/>
                    <a:pt x="4441" y="7078"/>
                    <a:pt x="4513" y="7078"/>
                  </a:cubicBezTo>
                  <a:cubicBezTo>
                    <a:pt x="4613" y="7078"/>
                    <a:pt x="4712" y="7006"/>
                    <a:pt x="4712" y="6880"/>
                  </a:cubicBezTo>
                  <a:lnTo>
                    <a:pt x="4712" y="3011"/>
                  </a:lnTo>
                  <a:cubicBezTo>
                    <a:pt x="7139" y="2979"/>
                    <a:pt x="9506" y="2351"/>
                    <a:pt x="11176" y="1491"/>
                  </a:cubicBezTo>
                  <a:close/>
                  <a:moveTo>
                    <a:pt x="1565" y="8902"/>
                  </a:moveTo>
                  <a:lnTo>
                    <a:pt x="1565" y="8902"/>
                  </a:lnTo>
                  <a:cubicBezTo>
                    <a:pt x="2338" y="9400"/>
                    <a:pt x="3082" y="9446"/>
                    <a:pt x="3448" y="9446"/>
                  </a:cubicBezTo>
                  <a:cubicBezTo>
                    <a:pt x="3533" y="9446"/>
                    <a:pt x="3597" y="9444"/>
                    <a:pt x="3637" y="9444"/>
                  </a:cubicBezTo>
                  <a:cubicBezTo>
                    <a:pt x="3657" y="9444"/>
                    <a:pt x="3671" y="9445"/>
                    <a:pt x="3679" y="9446"/>
                  </a:cubicBezTo>
                  <a:lnTo>
                    <a:pt x="3969" y="10779"/>
                  </a:lnTo>
                  <a:cubicBezTo>
                    <a:pt x="4030" y="11065"/>
                    <a:pt x="4229" y="11304"/>
                    <a:pt x="4498" y="11421"/>
                  </a:cubicBezTo>
                  <a:lnTo>
                    <a:pt x="4770" y="11536"/>
                  </a:lnTo>
                  <a:cubicBezTo>
                    <a:pt x="4959" y="11616"/>
                    <a:pt x="5080" y="11799"/>
                    <a:pt x="5080" y="12005"/>
                  </a:cubicBezTo>
                  <a:cubicBezTo>
                    <a:pt x="5080" y="12285"/>
                    <a:pt x="4853" y="12515"/>
                    <a:pt x="4570" y="12515"/>
                  </a:cubicBezTo>
                  <a:lnTo>
                    <a:pt x="3484" y="12515"/>
                  </a:lnTo>
                  <a:cubicBezTo>
                    <a:pt x="2826" y="12515"/>
                    <a:pt x="2249" y="12049"/>
                    <a:pt x="2108" y="11406"/>
                  </a:cubicBezTo>
                  <a:lnTo>
                    <a:pt x="1565" y="8902"/>
                  </a:lnTo>
                  <a:close/>
                  <a:moveTo>
                    <a:pt x="12338" y="0"/>
                  </a:moveTo>
                  <a:cubicBezTo>
                    <a:pt x="11738" y="0"/>
                    <a:pt x="11242" y="459"/>
                    <a:pt x="11182" y="1044"/>
                  </a:cubicBezTo>
                  <a:cubicBezTo>
                    <a:pt x="10962" y="1165"/>
                    <a:pt x="10342" y="1488"/>
                    <a:pt x="9414" y="1808"/>
                  </a:cubicBezTo>
                  <a:cubicBezTo>
                    <a:pt x="7291" y="2540"/>
                    <a:pt x="5448" y="2624"/>
                    <a:pt x="4361" y="2624"/>
                  </a:cubicBezTo>
                  <a:cubicBezTo>
                    <a:pt x="4035" y="2624"/>
                    <a:pt x="3778" y="2616"/>
                    <a:pt x="3601" y="2616"/>
                  </a:cubicBezTo>
                  <a:cubicBezTo>
                    <a:pt x="3524" y="2616"/>
                    <a:pt x="3462" y="2618"/>
                    <a:pt x="3417" y="2622"/>
                  </a:cubicBezTo>
                  <a:cubicBezTo>
                    <a:pt x="1528" y="2622"/>
                    <a:pt x="1" y="4149"/>
                    <a:pt x="1" y="6038"/>
                  </a:cubicBezTo>
                  <a:cubicBezTo>
                    <a:pt x="1" y="7010"/>
                    <a:pt x="417" y="7894"/>
                    <a:pt x="1079" y="8519"/>
                  </a:cubicBezTo>
                  <a:lnTo>
                    <a:pt x="1725" y="11489"/>
                  </a:lnTo>
                  <a:cubicBezTo>
                    <a:pt x="1814" y="11890"/>
                    <a:pt x="2035" y="12254"/>
                    <a:pt x="2355" y="12511"/>
                  </a:cubicBezTo>
                  <a:cubicBezTo>
                    <a:pt x="2675" y="12770"/>
                    <a:pt x="3077" y="12912"/>
                    <a:pt x="3489" y="12912"/>
                  </a:cubicBezTo>
                  <a:lnTo>
                    <a:pt x="4574" y="12912"/>
                  </a:lnTo>
                  <a:cubicBezTo>
                    <a:pt x="5073" y="12912"/>
                    <a:pt x="5479" y="12506"/>
                    <a:pt x="5479" y="12007"/>
                  </a:cubicBezTo>
                  <a:cubicBezTo>
                    <a:pt x="5479" y="11645"/>
                    <a:pt x="5262" y="11317"/>
                    <a:pt x="4929" y="11175"/>
                  </a:cubicBezTo>
                  <a:lnTo>
                    <a:pt x="4657" y="11059"/>
                  </a:lnTo>
                  <a:cubicBezTo>
                    <a:pt x="4506" y="10993"/>
                    <a:pt x="4394" y="10860"/>
                    <a:pt x="4358" y="10698"/>
                  </a:cubicBezTo>
                  <a:lnTo>
                    <a:pt x="4087" y="9449"/>
                  </a:lnTo>
                  <a:lnTo>
                    <a:pt x="4087" y="9449"/>
                  </a:lnTo>
                  <a:cubicBezTo>
                    <a:pt x="4101" y="9451"/>
                    <a:pt x="4126" y="9451"/>
                    <a:pt x="4161" y="9451"/>
                  </a:cubicBezTo>
                  <a:cubicBezTo>
                    <a:pt x="4236" y="9451"/>
                    <a:pt x="4357" y="9449"/>
                    <a:pt x="4519" y="9449"/>
                  </a:cubicBezTo>
                  <a:cubicBezTo>
                    <a:pt x="5347" y="9449"/>
                    <a:pt x="7234" y="9511"/>
                    <a:pt x="9414" y="10263"/>
                  </a:cubicBezTo>
                  <a:cubicBezTo>
                    <a:pt x="10342" y="10582"/>
                    <a:pt x="10962" y="10906"/>
                    <a:pt x="11182" y="11027"/>
                  </a:cubicBezTo>
                  <a:cubicBezTo>
                    <a:pt x="11242" y="11612"/>
                    <a:pt x="11738" y="12070"/>
                    <a:pt x="12338" y="12070"/>
                  </a:cubicBezTo>
                  <a:cubicBezTo>
                    <a:pt x="12977" y="12070"/>
                    <a:pt x="13499" y="11549"/>
                    <a:pt x="13499" y="10909"/>
                  </a:cubicBezTo>
                  <a:lnTo>
                    <a:pt x="13499" y="3783"/>
                  </a:lnTo>
                  <a:cubicBezTo>
                    <a:pt x="13499" y="3675"/>
                    <a:pt x="13411" y="3585"/>
                    <a:pt x="13301" y="3585"/>
                  </a:cubicBezTo>
                  <a:cubicBezTo>
                    <a:pt x="13192" y="3585"/>
                    <a:pt x="13102" y="3672"/>
                    <a:pt x="13102" y="3783"/>
                  </a:cubicBezTo>
                  <a:lnTo>
                    <a:pt x="13102" y="10909"/>
                  </a:lnTo>
                  <a:cubicBezTo>
                    <a:pt x="13102" y="11332"/>
                    <a:pt x="12758" y="11673"/>
                    <a:pt x="12338" y="11673"/>
                  </a:cubicBezTo>
                  <a:cubicBezTo>
                    <a:pt x="11915" y="11673"/>
                    <a:pt x="11571" y="11329"/>
                    <a:pt x="11571" y="10909"/>
                  </a:cubicBezTo>
                  <a:lnTo>
                    <a:pt x="11571" y="1162"/>
                  </a:lnTo>
                  <a:cubicBezTo>
                    <a:pt x="11571" y="739"/>
                    <a:pt x="11915" y="395"/>
                    <a:pt x="12338" y="395"/>
                  </a:cubicBezTo>
                  <a:cubicBezTo>
                    <a:pt x="12760" y="395"/>
                    <a:pt x="13102" y="739"/>
                    <a:pt x="13102" y="1162"/>
                  </a:cubicBezTo>
                  <a:lnTo>
                    <a:pt x="13102" y="2991"/>
                  </a:lnTo>
                  <a:cubicBezTo>
                    <a:pt x="13102" y="3101"/>
                    <a:pt x="13191" y="3190"/>
                    <a:pt x="13301" y="3190"/>
                  </a:cubicBezTo>
                  <a:cubicBezTo>
                    <a:pt x="13409" y="3190"/>
                    <a:pt x="13499" y="3102"/>
                    <a:pt x="13499" y="2991"/>
                  </a:cubicBezTo>
                  <a:lnTo>
                    <a:pt x="13499" y="1162"/>
                  </a:lnTo>
                  <a:cubicBezTo>
                    <a:pt x="13499" y="522"/>
                    <a:pt x="12977" y="0"/>
                    <a:pt x="12338"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41" name="Shape 2241"/>
        <p:cNvGrpSpPr/>
        <p:nvPr/>
      </p:nvGrpSpPr>
      <p:grpSpPr>
        <a:xfrm>
          <a:off x="0" y="0"/>
          <a:ext cx="0" cy="0"/>
          <a:chOff x="0" y="0"/>
          <a:chExt cx="0" cy="0"/>
        </a:xfrm>
      </p:grpSpPr>
      <p:sp>
        <p:nvSpPr>
          <p:cNvPr id="2242" name="Google Shape;2242;p56"/>
          <p:cNvSpPr txBox="1"/>
          <p:nvPr>
            <p:ph type="title"/>
          </p:nvPr>
        </p:nvSpPr>
        <p:spPr>
          <a:xfrm>
            <a:off x="720000" y="3862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243" name="Google Shape;2243;p56"/>
          <p:cNvPicPr preferRelativeResize="0"/>
          <p:nvPr/>
        </p:nvPicPr>
        <p:blipFill>
          <a:blip r:embed="rId3">
            <a:alphaModFix/>
          </a:blip>
          <a:stretch>
            <a:fillRect/>
          </a:stretch>
        </p:blipFill>
        <p:spPr>
          <a:xfrm>
            <a:off x="595725" y="242962"/>
            <a:ext cx="7952550" cy="4657575"/>
          </a:xfrm>
          <a:prstGeom prst="rect">
            <a:avLst/>
          </a:prstGeom>
          <a:noFill/>
          <a:ln>
            <a:noFill/>
          </a:ln>
        </p:spPr>
      </p:pic>
      <p:grpSp>
        <p:nvGrpSpPr>
          <p:cNvPr id="2244" name="Google Shape;2244;p56"/>
          <p:cNvGrpSpPr/>
          <p:nvPr/>
        </p:nvGrpSpPr>
        <p:grpSpPr>
          <a:xfrm>
            <a:off x="372343" y="3"/>
            <a:ext cx="870689" cy="834305"/>
            <a:chOff x="4147937" y="2812977"/>
            <a:chExt cx="391708" cy="389735"/>
          </a:xfrm>
        </p:grpSpPr>
        <p:sp>
          <p:nvSpPr>
            <p:cNvPr id="2245" name="Google Shape;2245;p56"/>
            <p:cNvSpPr/>
            <p:nvPr/>
          </p:nvSpPr>
          <p:spPr>
            <a:xfrm>
              <a:off x="4147937" y="2812977"/>
              <a:ext cx="391708" cy="389735"/>
            </a:xfrm>
            <a:custGeom>
              <a:rect b="b" l="l" r="r" t="t"/>
              <a:pathLst>
                <a:path extrusionOk="0" h="14220" w="14292">
                  <a:moveTo>
                    <a:pt x="11251" y="1257"/>
                  </a:moveTo>
                  <a:cubicBezTo>
                    <a:pt x="11251" y="1257"/>
                    <a:pt x="11251" y="1258"/>
                    <a:pt x="11251" y="1258"/>
                  </a:cubicBezTo>
                  <a:lnTo>
                    <a:pt x="11251" y="1258"/>
                  </a:lnTo>
                  <a:cubicBezTo>
                    <a:pt x="11251" y="1258"/>
                    <a:pt x="11251" y="1257"/>
                    <a:pt x="11251" y="1257"/>
                  </a:cubicBezTo>
                  <a:close/>
                  <a:moveTo>
                    <a:pt x="7082" y="1"/>
                  </a:moveTo>
                  <a:cubicBezTo>
                    <a:pt x="6643" y="1"/>
                    <a:pt x="6246" y="246"/>
                    <a:pt x="6052" y="642"/>
                  </a:cubicBezTo>
                  <a:lnTo>
                    <a:pt x="6043" y="662"/>
                  </a:lnTo>
                  <a:lnTo>
                    <a:pt x="6022" y="665"/>
                  </a:lnTo>
                  <a:cubicBezTo>
                    <a:pt x="5587" y="729"/>
                    <a:pt x="5231" y="1028"/>
                    <a:pt x="5095" y="1447"/>
                  </a:cubicBezTo>
                  <a:cubicBezTo>
                    <a:pt x="4959" y="1866"/>
                    <a:pt x="5071" y="2316"/>
                    <a:pt x="5385" y="2624"/>
                  </a:cubicBezTo>
                  <a:lnTo>
                    <a:pt x="5400" y="2639"/>
                  </a:lnTo>
                  <a:lnTo>
                    <a:pt x="5395" y="2661"/>
                  </a:lnTo>
                  <a:cubicBezTo>
                    <a:pt x="5352" y="2920"/>
                    <a:pt x="5395" y="3176"/>
                    <a:pt x="5513" y="3396"/>
                  </a:cubicBezTo>
                  <a:lnTo>
                    <a:pt x="5147" y="3396"/>
                  </a:lnTo>
                  <a:cubicBezTo>
                    <a:pt x="4586" y="3396"/>
                    <a:pt x="4085" y="3695"/>
                    <a:pt x="3809" y="4149"/>
                  </a:cubicBezTo>
                  <a:lnTo>
                    <a:pt x="1758" y="4149"/>
                  </a:lnTo>
                  <a:cubicBezTo>
                    <a:pt x="787" y="4149"/>
                    <a:pt x="1" y="4939"/>
                    <a:pt x="1" y="5907"/>
                  </a:cubicBezTo>
                  <a:lnTo>
                    <a:pt x="1" y="6759"/>
                  </a:lnTo>
                  <a:cubicBezTo>
                    <a:pt x="1" y="6921"/>
                    <a:pt x="44" y="7070"/>
                    <a:pt x="116" y="7199"/>
                  </a:cubicBezTo>
                  <a:cubicBezTo>
                    <a:pt x="41" y="7328"/>
                    <a:pt x="1" y="7479"/>
                    <a:pt x="1" y="7639"/>
                  </a:cubicBezTo>
                  <a:lnTo>
                    <a:pt x="1" y="11708"/>
                  </a:lnTo>
                  <a:cubicBezTo>
                    <a:pt x="1" y="12679"/>
                    <a:pt x="789" y="13466"/>
                    <a:pt x="1758" y="13466"/>
                  </a:cubicBezTo>
                  <a:lnTo>
                    <a:pt x="3809" y="13466"/>
                  </a:lnTo>
                  <a:cubicBezTo>
                    <a:pt x="4085" y="13920"/>
                    <a:pt x="4586" y="14219"/>
                    <a:pt x="5147" y="14219"/>
                  </a:cubicBezTo>
                  <a:lnTo>
                    <a:pt x="5680" y="14219"/>
                  </a:lnTo>
                  <a:cubicBezTo>
                    <a:pt x="6240" y="14219"/>
                    <a:pt x="6741" y="13920"/>
                    <a:pt x="7018" y="13466"/>
                  </a:cubicBezTo>
                  <a:lnTo>
                    <a:pt x="10585" y="13466"/>
                  </a:lnTo>
                  <a:cubicBezTo>
                    <a:pt x="10747" y="13466"/>
                    <a:pt x="10896" y="13422"/>
                    <a:pt x="11025" y="13349"/>
                  </a:cubicBezTo>
                  <a:cubicBezTo>
                    <a:pt x="11153" y="13424"/>
                    <a:pt x="11306" y="13466"/>
                    <a:pt x="11465" y="13466"/>
                  </a:cubicBezTo>
                  <a:lnTo>
                    <a:pt x="12390" y="13466"/>
                  </a:lnTo>
                  <a:cubicBezTo>
                    <a:pt x="13400" y="13466"/>
                    <a:pt x="14222" y="12644"/>
                    <a:pt x="14222" y="11633"/>
                  </a:cubicBezTo>
                  <a:cubicBezTo>
                    <a:pt x="14222" y="11295"/>
                    <a:pt x="14130" y="10971"/>
                    <a:pt x="13961" y="10691"/>
                  </a:cubicBezTo>
                  <a:cubicBezTo>
                    <a:pt x="14128" y="10410"/>
                    <a:pt x="14219" y="10087"/>
                    <a:pt x="14219" y="9749"/>
                  </a:cubicBezTo>
                  <a:cubicBezTo>
                    <a:pt x="14219" y="9411"/>
                    <a:pt x="14128" y="9086"/>
                    <a:pt x="13958" y="8807"/>
                  </a:cubicBezTo>
                  <a:cubicBezTo>
                    <a:pt x="14127" y="8526"/>
                    <a:pt x="14219" y="8201"/>
                    <a:pt x="14219" y="7863"/>
                  </a:cubicBezTo>
                  <a:cubicBezTo>
                    <a:pt x="14219" y="7524"/>
                    <a:pt x="14128" y="7200"/>
                    <a:pt x="13961" y="6921"/>
                  </a:cubicBezTo>
                  <a:cubicBezTo>
                    <a:pt x="14128" y="6640"/>
                    <a:pt x="14222" y="6317"/>
                    <a:pt x="14222" y="5979"/>
                  </a:cubicBezTo>
                  <a:cubicBezTo>
                    <a:pt x="14222" y="4969"/>
                    <a:pt x="13401" y="4146"/>
                    <a:pt x="12390" y="4146"/>
                  </a:cubicBezTo>
                  <a:lnTo>
                    <a:pt x="11468" y="4146"/>
                  </a:lnTo>
                  <a:lnTo>
                    <a:pt x="11505" y="4006"/>
                  </a:lnTo>
                  <a:cubicBezTo>
                    <a:pt x="11512" y="3982"/>
                    <a:pt x="11518" y="3955"/>
                    <a:pt x="11524" y="3930"/>
                  </a:cubicBezTo>
                  <a:cubicBezTo>
                    <a:pt x="11649" y="3976"/>
                    <a:pt x="11781" y="4000"/>
                    <a:pt x="11913" y="4000"/>
                  </a:cubicBezTo>
                  <a:cubicBezTo>
                    <a:pt x="12068" y="4000"/>
                    <a:pt x="12225" y="3967"/>
                    <a:pt x="12372" y="3900"/>
                  </a:cubicBezTo>
                  <a:cubicBezTo>
                    <a:pt x="12520" y="3967"/>
                    <a:pt x="12677" y="4000"/>
                    <a:pt x="12833" y="4000"/>
                  </a:cubicBezTo>
                  <a:cubicBezTo>
                    <a:pt x="13060" y="4000"/>
                    <a:pt x="13288" y="3930"/>
                    <a:pt x="13482" y="3788"/>
                  </a:cubicBezTo>
                  <a:cubicBezTo>
                    <a:pt x="13807" y="3550"/>
                    <a:pt x="13977" y="3162"/>
                    <a:pt x="13931" y="2766"/>
                  </a:cubicBezTo>
                  <a:cubicBezTo>
                    <a:pt x="14200" y="2479"/>
                    <a:pt x="14291" y="2068"/>
                    <a:pt x="14166" y="1683"/>
                  </a:cubicBezTo>
                  <a:cubicBezTo>
                    <a:pt x="14040" y="1300"/>
                    <a:pt x="13724" y="1021"/>
                    <a:pt x="13334" y="941"/>
                  </a:cubicBezTo>
                  <a:cubicBezTo>
                    <a:pt x="13138" y="594"/>
                    <a:pt x="12775" y="379"/>
                    <a:pt x="12371" y="379"/>
                  </a:cubicBezTo>
                  <a:cubicBezTo>
                    <a:pt x="11967" y="379"/>
                    <a:pt x="11605" y="594"/>
                    <a:pt x="11408" y="941"/>
                  </a:cubicBezTo>
                  <a:cubicBezTo>
                    <a:pt x="11016" y="1021"/>
                    <a:pt x="10702" y="1299"/>
                    <a:pt x="10576" y="1683"/>
                  </a:cubicBezTo>
                  <a:cubicBezTo>
                    <a:pt x="10554" y="1751"/>
                    <a:pt x="10539" y="1821"/>
                    <a:pt x="10530" y="1890"/>
                  </a:cubicBezTo>
                  <a:cubicBezTo>
                    <a:pt x="10284" y="1771"/>
                    <a:pt x="10014" y="1709"/>
                    <a:pt x="9733" y="1709"/>
                  </a:cubicBezTo>
                  <a:cubicBezTo>
                    <a:pt x="9523" y="1709"/>
                    <a:pt x="9320" y="1743"/>
                    <a:pt x="9128" y="1810"/>
                  </a:cubicBezTo>
                  <a:cubicBezTo>
                    <a:pt x="9128" y="1689"/>
                    <a:pt x="9110" y="1567"/>
                    <a:pt x="9072" y="1447"/>
                  </a:cubicBezTo>
                  <a:cubicBezTo>
                    <a:pt x="8934" y="1028"/>
                    <a:pt x="8580" y="729"/>
                    <a:pt x="8144" y="665"/>
                  </a:cubicBezTo>
                  <a:lnTo>
                    <a:pt x="8122" y="662"/>
                  </a:lnTo>
                  <a:lnTo>
                    <a:pt x="8111" y="641"/>
                  </a:lnTo>
                  <a:cubicBezTo>
                    <a:pt x="7917" y="246"/>
                    <a:pt x="7524" y="1"/>
                    <a:pt x="7082" y="1"/>
                  </a:cubicBezTo>
                  <a:close/>
                </a:path>
              </a:pathLst>
            </a:custGeom>
            <a:solidFill>
              <a:srgbClr val="FFFFFF"/>
            </a:solidFill>
            <a:ln>
              <a:noFill/>
            </a:ln>
            <a:effectLst>
              <a:outerShdw blurRad="57150" rotWithShape="0" algn="bl">
                <a:srgbClr val="191919">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6"/>
            <p:cNvSpPr/>
            <p:nvPr/>
          </p:nvSpPr>
          <p:spPr>
            <a:xfrm>
              <a:off x="4170165" y="2951083"/>
              <a:ext cx="112014" cy="206735"/>
            </a:xfrm>
            <a:custGeom>
              <a:rect b="b" l="l" r="r" t="t"/>
              <a:pathLst>
                <a:path extrusionOk="0" h="7543" w="4087">
                  <a:moveTo>
                    <a:pt x="871" y="0"/>
                  </a:moveTo>
                  <a:cubicBezTo>
                    <a:pt x="389" y="0"/>
                    <a:pt x="0" y="389"/>
                    <a:pt x="0" y="869"/>
                  </a:cubicBezTo>
                  <a:lnTo>
                    <a:pt x="0" y="6672"/>
                  </a:lnTo>
                  <a:cubicBezTo>
                    <a:pt x="0" y="7154"/>
                    <a:pt x="389" y="7543"/>
                    <a:pt x="871" y="7543"/>
                  </a:cubicBezTo>
                  <a:lnTo>
                    <a:pt x="4086" y="7543"/>
                  </a:lnTo>
                  <a:lnTo>
                    <a:pt x="4086" y="0"/>
                  </a:lnTo>
                  <a:close/>
                </a:path>
              </a:pathLst>
            </a:custGeom>
            <a:solidFill>
              <a:srgbClr val="D5FF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6"/>
            <p:cNvSpPr/>
            <p:nvPr/>
          </p:nvSpPr>
          <p:spPr>
            <a:xfrm>
              <a:off x="4170110" y="2951083"/>
              <a:ext cx="62955" cy="206735"/>
            </a:xfrm>
            <a:custGeom>
              <a:rect b="b" l="l" r="r" t="t"/>
              <a:pathLst>
                <a:path extrusionOk="0" h="7543" w="2297">
                  <a:moveTo>
                    <a:pt x="870" y="0"/>
                  </a:moveTo>
                  <a:cubicBezTo>
                    <a:pt x="390" y="0"/>
                    <a:pt x="1" y="389"/>
                    <a:pt x="1" y="869"/>
                  </a:cubicBezTo>
                  <a:lnTo>
                    <a:pt x="1" y="6672"/>
                  </a:lnTo>
                  <a:cubicBezTo>
                    <a:pt x="1" y="7154"/>
                    <a:pt x="390" y="7543"/>
                    <a:pt x="870" y="7543"/>
                  </a:cubicBezTo>
                  <a:lnTo>
                    <a:pt x="2116" y="7543"/>
                  </a:lnTo>
                  <a:cubicBezTo>
                    <a:pt x="1182" y="5377"/>
                    <a:pt x="1266" y="1936"/>
                    <a:pt x="2297"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6"/>
            <p:cNvSpPr/>
            <p:nvPr/>
          </p:nvSpPr>
          <p:spPr>
            <a:xfrm>
              <a:off x="4206315" y="3095740"/>
              <a:ext cx="31053" cy="31053"/>
            </a:xfrm>
            <a:custGeom>
              <a:rect b="b" l="l" r="r" t="t"/>
              <a:pathLst>
                <a:path extrusionOk="0" h="1133" w="1133">
                  <a:moveTo>
                    <a:pt x="566" y="0"/>
                  </a:moveTo>
                  <a:cubicBezTo>
                    <a:pt x="252" y="0"/>
                    <a:pt x="0" y="255"/>
                    <a:pt x="0" y="567"/>
                  </a:cubicBezTo>
                  <a:cubicBezTo>
                    <a:pt x="0" y="881"/>
                    <a:pt x="255" y="1132"/>
                    <a:pt x="566" y="1132"/>
                  </a:cubicBezTo>
                  <a:cubicBezTo>
                    <a:pt x="880" y="1132"/>
                    <a:pt x="1133" y="878"/>
                    <a:pt x="1133" y="567"/>
                  </a:cubicBezTo>
                  <a:cubicBezTo>
                    <a:pt x="1133" y="255"/>
                    <a:pt x="878" y="2"/>
                    <a:pt x="5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6"/>
            <p:cNvSpPr/>
            <p:nvPr/>
          </p:nvSpPr>
          <p:spPr>
            <a:xfrm>
              <a:off x="4306243" y="2884236"/>
              <a:ext cx="204981" cy="273636"/>
            </a:xfrm>
            <a:custGeom>
              <a:rect b="b" l="l" r="r" t="t"/>
              <a:pathLst>
                <a:path extrusionOk="0" h="9984" w="7479">
                  <a:moveTo>
                    <a:pt x="3880" y="0"/>
                  </a:moveTo>
                  <a:cubicBezTo>
                    <a:pt x="3463" y="0"/>
                    <a:pt x="3082" y="278"/>
                    <a:pt x="2970" y="701"/>
                  </a:cubicBezTo>
                  <a:lnTo>
                    <a:pt x="2721" y="1639"/>
                  </a:lnTo>
                  <a:cubicBezTo>
                    <a:pt x="2594" y="2118"/>
                    <a:pt x="2162" y="2441"/>
                    <a:pt x="1679" y="2441"/>
                  </a:cubicBezTo>
                  <a:lnTo>
                    <a:pt x="1" y="2441"/>
                  </a:lnTo>
                  <a:lnTo>
                    <a:pt x="1" y="9983"/>
                  </a:lnTo>
                  <a:lnTo>
                    <a:pt x="6537" y="9983"/>
                  </a:lnTo>
                  <a:cubicBezTo>
                    <a:pt x="7059" y="9983"/>
                    <a:pt x="7479" y="9560"/>
                    <a:pt x="7479" y="9041"/>
                  </a:cubicBezTo>
                  <a:cubicBezTo>
                    <a:pt x="7479" y="8519"/>
                    <a:pt x="7057" y="8099"/>
                    <a:pt x="6537" y="8099"/>
                  </a:cubicBezTo>
                  <a:cubicBezTo>
                    <a:pt x="7059" y="8099"/>
                    <a:pt x="7479" y="7675"/>
                    <a:pt x="7479" y="7156"/>
                  </a:cubicBezTo>
                  <a:cubicBezTo>
                    <a:pt x="7479" y="6635"/>
                    <a:pt x="7057" y="6214"/>
                    <a:pt x="6537" y="6214"/>
                  </a:cubicBezTo>
                  <a:cubicBezTo>
                    <a:pt x="7057" y="6210"/>
                    <a:pt x="7479" y="5788"/>
                    <a:pt x="7479" y="5268"/>
                  </a:cubicBezTo>
                  <a:cubicBezTo>
                    <a:pt x="7479" y="4747"/>
                    <a:pt x="7057" y="4325"/>
                    <a:pt x="6537" y="4325"/>
                  </a:cubicBezTo>
                  <a:cubicBezTo>
                    <a:pt x="7059" y="4325"/>
                    <a:pt x="7479" y="3904"/>
                    <a:pt x="7479" y="3383"/>
                  </a:cubicBezTo>
                  <a:cubicBezTo>
                    <a:pt x="7479" y="2864"/>
                    <a:pt x="7057" y="2441"/>
                    <a:pt x="6537" y="2441"/>
                  </a:cubicBezTo>
                  <a:lnTo>
                    <a:pt x="4461" y="2441"/>
                  </a:lnTo>
                  <a:lnTo>
                    <a:pt x="4793" y="1185"/>
                  </a:lnTo>
                  <a:cubicBezTo>
                    <a:pt x="4951" y="586"/>
                    <a:pt x="4500" y="0"/>
                    <a:pt x="3880" y="0"/>
                  </a:cubicBezTo>
                  <a:close/>
                </a:path>
              </a:pathLst>
            </a:custGeom>
            <a:solidFill>
              <a:srgbClr val="FFDD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6"/>
            <p:cNvSpPr/>
            <p:nvPr/>
          </p:nvSpPr>
          <p:spPr>
            <a:xfrm>
              <a:off x="4306243" y="2949630"/>
              <a:ext cx="88992" cy="208187"/>
            </a:xfrm>
            <a:custGeom>
              <a:rect b="b" l="l" r="r" t="t"/>
              <a:pathLst>
                <a:path extrusionOk="0" h="7596" w="3247">
                  <a:moveTo>
                    <a:pt x="2009" y="1"/>
                  </a:moveTo>
                  <a:lnTo>
                    <a:pt x="2009" y="1"/>
                  </a:lnTo>
                  <a:cubicBezTo>
                    <a:pt x="1905" y="35"/>
                    <a:pt x="1792" y="53"/>
                    <a:pt x="1679" y="53"/>
                  </a:cubicBezTo>
                  <a:lnTo>
                    <a:pt x="1" y="53"/>
                  </a:lnTo>
                  <a:lnTo>
                    <a:pt x="1" y="7596"/>
                  </a:lnTo>
                  <a:lnTo>
                    <a:pt x="3246" y="7596"/>
                  </a:lnTo>
                  <a:cubicBezTo>
                    <a:pt x="1861" y="5390"/>
                    <a:pt x="1392" y="2542"/>
                    <a:pt x="2009"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6"/>
            <p:cNvSpPr/>
            <p:nvPr/>
          </p:nvSpPr>
          <p:spPr>
            <a:xfrm>
              <a:off x="4268339" y="2930390"/>
              <a:ext cx="51745" cy="248038"/>
            </a:xfrm>
            <a:custGeom>
              <a:rect b="b" l="l" r="r" t="t"/>
              <a:pathLst>
                <a:path extrusionOk="0" h="9050" w="1888">
                  <a:moveTo>
                    <a:pt x="678" y="0"/>
                  </a:moveTo>
                  <a:cubicBezTo>
                    <a:pt x="304" y="0"/>
                    <a:pt x="0" y="304"/>
                    <a:pt x="0" y="678"/>
                  </a:cubicBezTo>
                  <a:lnTo>
                    <a:pt x="0" y="8374"/>
                  </a:lnTo>
                  <a:cubicBezTo>
                    <a:pt x="0" y="8748"/>
                    <a:pt x="304" y="9050"/>
                    <a:pt x="678" y="9050"/>
                  </a:cubicBezTo>
                  <a:lnTo>
                    <a:pt x="1210" y="9050"/>
                  </a:lnTo>
                  <a:cubicBezTo>
                    <a:pt x="1584" y="9050"/>
                    <a:pt x="1888" y="8748"/>
                    <a:pt x="1888" y="8374"/>
                  </a:cubicBezTo>
                  <a:lnTo>
                    <a:pt x="1888" y="678"/>
                  </a:lnTo>
                  <a:cubicBezTo>
                    <a:pt x="1888" y="304"/>
                    <a:pt x="1584" y="0"/>
                    <a:pt x="1210" y="0"/>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6"/>
            <p:cNvSpPr/>
            <p:nvPr/>
          </p:nvSpPr>
          <p:spPr>
            <a:xfrm>
              <a:off x="4456820" y="2847702"/>
              <a:ext cx="56131" cy="50649"/>
            </a:xfrm>
            <a:custGeom>
              <a:rect b="b" l="l" r="r" t="t"/>
              <a:pathLst>
                <a:path extrusionOk="0" h="1848" w="2048">
                  <a:moveTo>
                    <a:pt x="1023" y="0"/>
                  </a:moveTo>
                  <a:cubicBezTo>
                    <a:pt x="946" y="0"/>
                    <a:pt x="869" y="41"/>
                    <a:pt x="830" y="122"/>
                  </a:cubicBezTo>
                  <a:lnTo>
                    <a:pt x="700" y="383"/>
                  </a:lnTo>
                  <a:cubicBezTo>
                    <a:pt x="669" y="446"/>
                    <a:pt x="609" y="491"/>
                    <a:pt x="539" y="501"/>
                  </a:cubicBezTo>
                  <a:lnTo>
                    <a:pt x="248" y="543"/>
                  </a:lnTo>
                  <a:cubicBezTo>
                    <a:pt x="70" y="570"/>
                    <a:pt x="0" y="787"/>
                    <a:pt x="129" y="913"/>
                  </a:cubicBezTo>
                  <a:lnTo>
                    <a:pt x="338" y="1116"/>
                  </a:lnTo>
                  <a:cubicBezTo>
                    <a:pt x="389" y="1164"/>
                    <a:pt x="411" y="1236"/>
                    <a:pt x="399" y="1306"/>
                  </a:cubicBezTo>
                  <a:lnTo>
                    <a:pt x="352" y="1595"/>
                  </a:lnTo>
                  <a:cubicBezTo>
                    <a:pt x="328" y="1735"/>
                    <a:pt x="439" y="1848"/>
                    <a:pt x="564" y="1848"/>
                  </a:cubicBezTo>
                  <a:cubicBezTo>
                    <a:pt x="598" y="1848"/>
                    <a:pt x="632" y="1840"/>
                    <a:pt x="666" y="1822"/>
                  </a:cubicBezTo>
                  <a:lnTo>
                    <a:pt x="923" y="1686"/>
                  </a:lnTo>
                  <a:cubicBezTo>
                    <a:pt x="955" y="1669"/>
                    <a:pt x="990" y="1660"/>
                    <a:pt x="1024" y="1660"/>
                  </a:cubicBezTo>
                  <a:cubicBezTo>
                    <a:pt x="1059" y="1660"/>
                    <a:pt x="1093" y="1669"/>
                    <a:pt x="1125" y="1686"/>
                  </a:cubicBezTo>
                  <a:lnTo>
                    <a:pt x="1385" y="1822"/>
                  </a:lnTo>
                  <a:cubicBezTo>
                    <a:pt x="1418" y="1839"/>
                    <a:pt x="1452" y="1847"/>
                    <a:pt x="1485" y="1847"/>
                  </a:cubicBezTo>
                  <a:cubicBezTo>
                    <a:pt x="1611" y="1847"/>
                    <a:pt x="1723" y="1733"/>
                    <a:pt x="1699" y="1595"/>
                  </a:cubicBezTo>
                  <a:lnTo>
                    <a:pt x="1648" y="1306"/>
                  </a:lnTo>
                  <a:cubicBezTo>
                    <a:pt x="1636" y="1237"/>
                    <a:pt x="1660" y="1167"/>
                    <a:pt x="1711" y="1116"/>
                  </a:cubicBezTo>
                  <a:lnTo>
                    <a:pt x="1920" y="913"/>
                  </a:lnTo>
                  <a:cubicBezTo>
                    <a:pt x="2048" y="787"/>
                    <a:pt x="1977" y="570"/>
                    <a:pt x="1801" y="543"/>
                  </a:cubicBezTo>
                  <a:lnTo>
                    <a:pt x="1508" y="501"/>
                  </a:lnTo>
                  <a:cubicBezTo>
                    <a:pt x="1437" y="491"/>
                    <a:pt x="1378" y="446"/>
                    <a:pt x="1346" y="383"/>
                  </a:cubicBezTo>
                  <a:lnTo>
                    <a:pt x="1216" y="122"/>
                  </a:lnTo>
                  <a:cubicBezTo>
                    <a:pt x="1177" y="41"/>
                    <a:pt x="1100" y="0"/>
                    <a:pt x="1023" y="0"/>
                  </a:cubicBezTo>
                  <a:close/>
                </a:path>
              </a:pathLst>
            </a:custGeom>
            <a:solidFill>
              <a:srgbClr val="F8E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6"/>
            <p:cNvSpPr/>
            <p:nvPr/>
          </p:nvSpPr>
          <p:spPr>
            <a:xfrm>
              <a:off x="4306243" y="2837424"/>
              <a:ext cx="67532" cy="61037"/>
            </a:xfrm>
            <a:custGeom>
              <a:rect b="b" l="l" r="r" t="t"/>
              <a:pathLst>
                <a:path extrusionOk="0" h="2227" w="2464">
                  <a:moveTo>
                    <a:pt x="1232" y="0"/>
                  </a:moveTo>
                  <a:cubicBezTo>
                    <a:pt x="1140" y="0"/>
                    <a:pt x="1048" y="49"/>
                    <a:pt x="1000" y="145"/>
                  </a:cubicBezTo>
                  <a:lnTo>
                    <a:pt x="844" y="461"/>
                  </a:lnTo>
                  <a:cubicBezTo>
                    <a:pt x="805" y="537"/>
                    <a:pt x="732" y="589"/>
                    <a:pt x="648" y="603"/>
                  </a:cubicBezTo>
                  <a:lnTo>
                    <a:pt x="298" y="654"/>
                  </a:lnTo>
                  <a:cubicBezTo>
                    <a:pt x="86" y="685"/>
                    <a:pt x="1" y="947"/>
                    <a:pt x="155" y="1096"/>
                  </a:cubicBezTo>
                  <a:lnTo>
                    <a:pt x="408" y="1343"/>
                  </a:lnTo>
                  <a:cubicBezTo>
                    <a:pt x="469" y="1403"/>
                    <a:pt x="497" y="1490"/>
                    <a:pt x="482" y="1573"/>
                  </a:cubicBezTo>
                  <a:lnTo>
                    <a:pt x="422" y="1920"/>
                  </a:lnTo>
                  <a:cubicBezTo>
                    <a:pt x="394" y="2089"/>
                    <a:pt x="527" y="2227"/>
                    <a:pt x="678" y="2227"/>
                  </a:cubicBezTo>
                  <a:cubicBezTo>
                    <a:pt x="718" y="2227"/>
                    <a:pt x="760" y="2217"/>
                    <a:pt x="799" y="2196"/>
                  </a:cubicBezTo>
                  <a:lnTo>
                    <a:pt x="1112" y="2031"/>
                  </a:lnTo>
                  <a:cubicBezTo>
                    <a:pt x="1149" y="2012"/>
                    <a:pt x="1190" y="2002"/>
                    <a:pt x="1232" y="2002"/>
                  </a:cubicBezTo>
                  <a:cubicBezTo>
                    <a:pt x="1273" y="2002"/>
                    <a:pt x="1315" y="2012"/>
                    <a:pt x="1353" y="2031"/>
                  </a:cubicBezTo>
                  <a:lnTo>
                    <a:pt x="1665" y="2196"/>
                  </a:lnTo>
                  <a:cubicBezTo>
                    <a:pt x="1705" y="2216"/>
                    <a:pt x="1746" y="2225"/>
                    <a:pt x="1786" y="2225"/>
                  </a:cubicBezTo>
                  <a:cubicBezTo>
                    <a:pt x="1937" y="2225"/>
                    <a:pt x="2072" y="2090"/>
                    <a:pt x="2042" y="1920"/>
                  </a:cubicBezTo>
                  <a:lnTo>
                    <a:pt x="1982" y="1573"/>
                  </a:lnTo>
                  <a:cubicBezTo>
                    <a:pt x="1967" y="1490"/>
                    <a:pt x="1996" y="1403"/>
                    <a:pt x="2057" y="1343"/>
                  </a:cubicBezTo>
                  <a:lnTo>
                    <a:pt x="2310" y="1096"/>
                  </a:lnTo>
                  <a:cubicBezTo>
                    <a:pt x="2464" y="947"/>
                    <a:pt x="2379" y="685"/>
                    <a:pt x="2166" y="654"/>
                  </a:cubicBezTo>
                  <a:lnTo>
                    <a:pt x="1816" y="603"/>
                  </a:lnTo>
                  <a:cubicBezTo>
                    <a:pt x="1731" y="592"/>
                    <a:pt x="1658" y="537"/>
                    <a:pt x="1620" y="461"/>
                  </a:cubicBezTo>
                  <a:lnTo>
                    <a:pt x="1465" y="145"/>
                  </a:lnTo>
                  <a:cubicBezTo>
                    <a:pt x="1417" y="49"/>
                    <a:pt x="1325" y="0"/>
                    <a:pt x="1232" y="0"/>
                  </a:cubicBezTo>
                  <a:close/>
                </a:path>
              </a:pathLst>
            </a:custGeom>
            <a:solidFill>
              <a:srgbClr val="F8E8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6"/>
            <p:cNvSpPr/>
            <p:nvPr/>
          </p:nvSpPr>
          <p:spPr>
            <a:xfrm>
              <a:off x="4164985" y="2878974"/>
              <a:ext cx="356215" cy="304580"/>
            </a:xfrm>
            <a:custGeom>
              <a:rect b="b" l="l" r="r" t="t"/>
              <a:pathLst>
                <a:path extrusionOk="0" h="11113" w="12997">
                  <a:moveTo>
                    <a:pt x="4980" y="2063"/>
                  </a:moveTo>
                  <a:cubicBezTo>
                    <a:pt x="5249" y="2063"/>
                    <a:pt x="5469" y="2281"/>
                    <a:pt x="5469" y="2554"/>
                  </a:cubicBezTo>
                  <a:lnTo>
                    <a:pt x="5469" y="10250"/>
                  </a:lnTo>
                  <a:cubicBezTo>
                    <a:pt x="5469" y="10519"/>
                    <a:pt x="5250" y="10739"/>
                    <a:pt x="4980" y="10739"/>
                  </a:cubicBezTo>
                  <a:lnTo>
                    <a:pt x="4447" y="10739"/>
                  </a:lnTo>
                  <a:cubicBezTo>
                    <a:pt x="4178" y="10739"/>
                    <a:pt x="3957" y="10521"/>
                    <a:pt x="3957" y="10250"/>
                  </a:cubicBezTo>
                  <a:lnTo>
                    <a:pt x="3957" y="10174"/>
                  </a:lnTo>
                  <a:lnTo>
                    <a:pt x="3957" y="2554"/>
                  </a:lnTo>
                  <a:cubicBezTo>
                    <a:pt x="3957" y="2284"/>
                    <a:pt x="4175" y="2063"/>
                    <a:pt x="4447" y="2063"/>
                  </a:cubicBezTo>
                  <a:close/>
                  <a:moveTo>
                    <a:pt x="9034" y="1"/>
                  </a:moveTo>
                  <a:cubicBezTo>
                    <a:pt x="8523" y="1"/>
                    <a:pt x="8074" y="348"/>
                    <a:pt x="7943" y="843"/>
                  </a:cubicBezTo>
                  <a:lnTo>
                    <a:pt x="7694" y="1780"/>
                  </a:lnTo>
                  <a:cubicBezTo>
                    <a:pt x="7591" y="2172"/>
                    <a:pt x="7237" y="2444"/>
                    <a:pt x="6833" y="2444"/>
                  </a:cubicBezTo>
                  <a:lnTo>
                    <a:pt x="5838" y="2444"/>
                  </a:lnTo>
                  <a:cubicBezTo>
                    <a:pt x="5783" y="2020"/>
                    <a:pt x="5419" y="1691"/>
                    <a:pt x="4981" y="1691"/>
                  </a:cubicBezTo>
                  <a:lnTo>
                    <a:pt x="4449" y="1691"/>
                  </a:lnTo>
                  <a:cubicBezTo>
                    <a:pt x="4009" y="1691"/>
                    <a:pt x="3647" y="2020"/>
                    <a:pt x="3590" y="2444"/>
                  </a:cubicBezTo>
                  <a:lnTo>
                    <a:pt x="1057" y="2444"/>
                  </a:lnTo>
                  <a:cubicBezTo>
                    <a:pt x="473" y="2444"/>
                    <a:pt x="1" y="2920"/>
                    <a:pt x="1" y="3500"/>
                  </a:cubicBezTo>
                  <a:lnTo>
                    <a:pt x="1" y="4353"/>
                  </a:lnTo>
                  <a:cubicBezTo>
                    <a:pt x="1" y="4457"/>
                    <a:pt x="85" y="4540"/>
                    <a:pt x="188" y="4540"/>
                  </a:cubicBezTo>
                  <a:cubicBezTo>
                    <a:pt x="291" y="4540"/>
                    <a:pt x="375" y="4456"/>
                    <a:pt x="375" y="4353"/>
                  </a:cubicBezTo>
                  <a:lnTo>
                    <a:pt x="375" y="3500"/>
                  </a:lnTo>
                  <a:cubicBezTo>
                    <a:pt x="375" y="3125"/>
                    <a:pt x="681" y="2818"/>
                    <a:pt x="1057" y="2818"/>
                  </a:cubicBezTo>
                  <a:lnTo>
                    <a:pt x="3583" y="2818"/>
                  </a:lnTo>
                  <a:lnTo>
                    <a:pt x="3583" y="9984"/>
                  </a:lnTo>
                  <a:lnTo>
                    <a:pt x="1057" y="9984"/>
                  </a:lnTo>
                  <a:cubicBezTo>
                    <a:pt x="681" y="9984"/>
                    <a:pt x="375" y="9677"/>
                    <a:pt x="375" y="9302"/>
                  </a:cubicBezTo>
                  <a:lnTo>
                    <a:pt x="375" y="5232"/>
                  </a:lnTo>
                  <a:cubicBezTo>
                    <a:pt x="375" y="5129"/>
                    <a:pt x="291" y="5045"/>
                    <a:pt x="188" y="5045"/>
                  </a:cubicBezTo>
                  <a:cubicBezTo>
                    <a:pt x="85" y="5045"/>
                    <a:pt x="1" y="5129"/>
                    <a:pt x="1" y="5232"/>
                  </a:cubicBezTo>
                  <a:lnTo>
                    <a:pt x="1" y="9302"/>
                  </a:lnTo>
                  <a:cubicBezTo>
                    <a:pt x="1" y="9885"/>
                    <a:pt x="476" y="10361"/>
                    <a:pt x="1057" y="10361"/>
                  </a:cubicBezTo>
                  <a:lnTo>
                    <a:pt x="3590" y="10361"/>
                  </a:lnTo>
                  <a:cubicBezTo>
                    <a:pt x="3644" y="10784"/>
                    <a:pt x="4009" y="11113"/>
                    <a:pt x="4449" y="11113"/>
                  </a:cubicBezTo>
                  <a:lnTo>
                    <a:pt x="4981" y="11113"/>
                  </a:lnTo>
                  <a:cubicBezTo>
                    <a:pt x="5421" y="11113"/>
                    <a:pt x="5783" y="10784"/>
                    <a:pt x="5840" y="10361"/>
                  </a:cubicBezTo>
                  <a:lnTo>
                    <a:pt x="9887" y="10361"/>
                  </a:lnTo>
                  <a:cubicBezTo>
                    <a:pt x="9990" y="10361"/>
                    <a:pt x="10074" y="10275"/>
                    <a:pt x="10074" y="10174"/>
                  </a:cubicBezTo>
                  <a:cubicBezTo>
                    <a:pt x="10074" y="10069"/>
                    <a:pt x="9990" y="9987"/>
                    <a:pt x="9887" y="9987"/>
                  </a:cubicBezTo>
                  <a:lnTo>
                    <a:pt x="5847" y="9987"/>
                  </a:lnTo>
                  <a:lnTo>
                    <a:pt x="5847" y="2820"/>
                  </a:lnTo>
                  <a:lnTo>
                    <a:pt x="6834" y="2820"/>
                  </a:lnTo>
                  <a:cubicBezTo>
                    <a:pt x="7407" y="2820"/>
                    <a:pt x="7913" y="2434"/>
                    <a:pt x="8061" y="1878"/>
                  </a:cubicBezTo>
                  <a:lnTo>
                    <a:pt x="8309" y="940"/>
                  </a:lnTo>
                  <a:cubicBezTo>
                    <a:pt x="8398" y="603"/>
                    <a:pt x="8703" y="378"/>
                    <a:pt x="9039" y="378"/>
                  </a:cubicBezTo>
                  <a:cubicBezTo>
                    <a:pt x="9102" y="378"/>
                    <a:pt x="9167" y="386"/>
                    <a:pt x="9232" y="403"/>
                  </a:cubicBezTo>
                  <a:cubicBezTo>
                    <a:pt x="9637" y="509"/>
                    <a:pt x="9875" y="923"/>
                    <a:pt x="9769" y="1327"/>
                  </a:cubicBezTo>
                  <a:lnTo>
                    <a:pt x="9437" y="2583"/>
                  </a:lnTo>
                  <a:cubicBezTo>
                    <a:pt x="9404" y="2703"/>
                    <a:pt x="9493" y="2818"/>
                    <a:pt x="9618" y="2818"/>
                  </a:cubicBezTo>
                  <a:lnTo>
                    <a:pt x="11695" y="2818"/>
                  </a:lnTo>
                  <a:cubicBezTo>
                    <a:pt x="12111" y="2818"/>
                    <a:pt x="12450" y="3156"/>
                    <a:pt x="12450" y="3574"/>
                  </a:cubicBezTo>
                  <a:cubicBezTo>
                    <a:pt x="12450" y="3991"/>
                    <a:pt x="12111" y="4329"/>
                    <a:pt x="11695" y="4329"/>
                  </a:cubicBezTo>
                  <a:cubicBezTo>
                    <a:pt x="11592" y="4329"/>
                    <a:pt x="11508" y="4413"/>
                    <a:pt x="11508" y="4516"/>
                  </a:cubicBezTo>
                  <a:cubicBezTo>
                    <a:pt x="11508" y="4620"/>
                    <a:pt x="11592" y="4703"/>
                    <a:pt x="11695" y="4703"/>
                  </a:cubicBezTo>
                  <a:cubicBezTo>
                    <a:pt x="12109" y="4703"/>
                    <a:pt x="12450" y="5038"/>
                    <a:pt x="12450" y="5458"/>
                  </a:cubicBezTo>
                  <a:cubicBezTo>
                    <a:pt x="12450" y="5875"/>
                    <a:pt x="12111" y="6213"/>
                    <a:pt x="11695" y="6213"/>
                  </a:cubicBezTo>
                  <a:cubicBezTo>
                    <a:pt x="11592" y="6213"/>
                    <a:pt x="11508" y="6297"/>
                    <a:pt x="11508" y="6400"/>
                  </a:cubicBezTo>
                  <a:cubicBezTo>
                    <a:pt x="11508" y="6505"/>
                    <a:pt x="11592" y="6587"/>
                    <a:pt x="11695" y="6587"/>
                  </a:cubicBezTo>
                  <a:cubicBezTo>
                    <a:pt x="12109" y="6587"/>
                    <a:pt x="12450" y="6922"/>
                    <a:pt x="12450" y="7342"/>
                  </a:cubicBezTo>
                  <a:cubicBezTo>
                    <a:pt x="12450" y="7760"/>
                    <a:pt x="12111" y="8098"/>
                    <a:pt x="11695" y="8098"/>
                  </a:cubicBezTo>
                  <a:cubicBezTo>
                    <a:pt x="11592" y="8098"/>
                    <a:pt x="11508" y="8182"/>
                    <a:pt x="11508" y="8285"/>
                  </a:cubicBezTo>
                  <a:cubicBezTo>
                    <a:pt x="11508" y="8389"/>
                    <a:pt x="11592" y="8472"/>
                    <a:pt x="11695" y="8472"/>
                  </a:cubicBezTo>
                  <a:cubicBezTo>
                    <a:pt x="12109" y="8472"/>
                    <a:pt x="12450" y="8807"/>
                    <a:pt x="12450" y="9227"/>
                  </a:cubicBezTo>
                  <a:cubicBezTo>
                    <a:pt x="12450" y="9644"/>
                    <a:pt x="12111" y="9982"/>
                    <a:pt x="11695" y="9982"/>
                  </a:cubicBezTo>
                  <a:lnTo>
                    <a:pt x="10769" y="9982"/>
                  </a:lnTo>
                  <a:cubicBezTo>
                    <a:pt x="10665" y="9982"/>
                    <a:pt x="10582" y="10066"/>
                    <a:pt x="10582" y="10169"/>
                  </a:cubicBezTo>
                  <a:cubicBezTo>
                    <a:pt x="10582" y="10274"/>
                    <a:pt x="10666" y="10356"/>
                    <a:pt x="10769" y="10356"/>
                  </a:cubicBezTo>
                  <a:lnTo>
                    <a:pt x="11695" y="10356"/>
                  </a:lnTo>
                  <a:cubicBezTo>
                    <a:pt x="12319" y="10356"/>
                    <a:pt x="12826" y="9849"/>
                    <a:pt x="12826" y="9225"/>
                  </a:cubicBezTo>
                  <a:cubicBezTo>
                    <a:pt x="12826" y="8829"/>
                    <a:pt x="12624" y="8485"/>
                    <a:pt x="12319" y="8283"/>
                  </a:cubicBezTo>
                  <a:cubicBezTo>
                    <a:pt x="12996" y="7835"/>
                    <a:pt x="12993" y="6846"/>
                    <a:pt x="12319" y="6397"/>
                  </a:cubicBezTo>
                  <a:cubicBezTo>
                    <a:pt x="12989" y="5953"/>
                    <a:pt x="12990" y="4964"/>
                    <a:pt x="12316" y="4516"/>
                  </a:cubicBezTo>
                  <a:cubicBezTo>
                    <a:pt x="12621" y="4314"/>
                    <a:pt x="12823" y="3967"/>
                    <a:pt x="12823" y="3574"/>
                  </a:cubicBezTo>
                  <a:cubicBezTo>
                    <a:pt x="12823" y="2951"/>
                    <a:pt x="12316" y="2443"/>
                    <a:pt x="11691" y="2443"/>
                  </a:cubicBezTo>
                  <a:lnTo>
                    <a:pt x="9857" y="2443"/>
                  </a:lnTo>
                  <a:lnTo>
                    <a:pt x="10128" y="1421"/>
                  </a:lnTo>
                  <a:cubicBezTo>
                    <a:pt x="10319" y="701"/>
                    <a:pt x="9773" y="1"/>
                    <a:pt x="9034"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6"/>
            <p:cNvSpPr/>
            <p:nvPr/>
          </p:nvSpPr>
          <p:spPr>
            <a:xfrm>
              <a:off x="4352863" y="3041254"/>
              <a:ext cx="10278" cy="18527"/>
            </a:xfrm>
            <a:custGeom>
              <a:rect b="b" l="l" r="r" t="t"/>
              <a:pathLst>
                <a:path extrusionOk="0" h="676" w="375">
                  <a:moveTo>
                    <a:pt x="187" y="1"/>
                  </a:moveTo>
                  <a:cubicBezTo>
                    <a:pt x="84" y="1"/>
                    <a:pt x="0" y="84"/>
                    <a:pt x="0" y="188"/>
                  </a:cubicBezTo>
                  <a:lnTo>
                    <a:pt x="0" y="488"/>
                  </a:lnTo>
                  <a:cubicBezTo>
                    <a:pt x="0" y="591"/>
                    <a:pt x="84" y="675"/>
                    <a:pt x="187" y="675"/>
                  </a:cubicBezTo>
                  <a:cubicBezTo>
                    <a:pt x="292" y="675"/>
                    <a:pt x="374" y="591"/>
                    <a:pt x="374" y="488"/>
                  </a:cubicBezTo>
                  <a:lnTo>
                    <a:pt x="374" y="188"/>
                  </a:lnTo>
                  <a:cubicBezTo>
                    <a:pt x="374" y="84"/>
                    <a:pt x="289" y="1"/>
                    <a:pt x="187"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6"/>
            <p:cNvSpPr/>
            <p:nvPr/>
          </p:nvSpPr>
          <p:spPr>
            <a:xfrm>
              <a:off x="4438950" y="3041254"/>
              <a:ext cx="10250" cy="18527"/>
            </a:xfrm>
            <a:custGeom>
              <a:rect b="b" l="l" r="r" t="t"/>
              <a:pathLst>
                <a:path extrusionOk="0" h="676" w="374">
                  <a:moveTo>
                    <a:pt x="187" y="1"/>
                  </a:moveTo>
                  <a:cubicBezTo>
                    <a:pt x="84" y="1"/>
                    <a:pt x="0" y="84"/>
                    <a:pt x="0" y="188"/>
                  </a:cubicBezTo>
                  <a:lnTo>
                    <a:pt x="0" y="488"/>
                  </a:lnTo>
                  <a:cubicBezTo>
                    <a:pt x="0" y="591"/>
                    <a:pt x="84" y="675"/>
                    <a:pt x="187" y="675"/>
                  </a:cubicBezTo>
                  <a:cubicBezTo>
                    <a:pt x="289" y="675"/>
                    <a:pt x="374" y="591"/>
                    <a:pt x="374" y="488"/>
                  </a:cubicBezTo>
                  <a:lnTo>
                    <a:pt x="374" y="188"/>
                  </a:lnTo>
                  <a:cubicBezTo>
                    <a:pt x="374" y="84"/>
                    <a:pt x="289" y="1"/>
                    <a:pt x="187"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6"/>
            <p:cNvSpPr/>
            <p:nvPr/>
          </p:nvSpPr>
          <p:spPr>
            <a:xfrm>
              <a:off x="4383916" y="3049257"/>
              <a:ext cx="34232" cy="15513"/>
            </a:xfrm>
            <a:custGeom>
              <a:rect b="b" l="l" r="r" t="t"/>
              <a:pathLst>
                <a:path extrusionOk="0" h="566" w="1249">
                  <a:moveTo>
                    <a:pt x="211" y="1"/>
                  </a:moveTo>
                  <a:cubicBezTo>
                    <a:pt x="167" y="1"/>
                    <a:pt x="123" y="16"/>
                    <a:pt x="88" y="47"/>
                  </a:cubicBezTo>
                  <a:cubicBezTo>
                    <a:pt x="8" y="114"/>
                    <a:pt x="1" y="234"/>
                    <a:pt x="68" y="313"/>
                  </a:cubicBezTo>
                  <a:cubicBezTo>
                    <a:pt x="216" y="481"/>
                    <a:pt x="420" y="566"/>
                    <a:pt x="624" y="566"/>
                  </a:cubicBezTo>
                  <a:cubicBezTo>
                    <a:pt x="828" y="566"/>
                    <a:pt x="1032" y="482"/>
                    <a:pt x="1179" y="313"/>
                  </a:cubicBezTo>
                  <a:cubicBezTo>
                    <a:pt x="1248" y="234"/>
                    <a:pt x="1239" y="117"/>
                    <a:pt x="1163" y="47"/>
                  </a:cubicBezTo>
                  <a:cubicBezTo>
                    <a:pt x="1127" y="16"/>
                    <a:pt x="1083" y="1"/>
                    <a:pt x="1039" y="1"/>
                  </a:cubicBezTo>
                  <a:cubicBezTo>
                    <a:pt x="987" y="1"/>
                    <a:pt x="934" y="23"/>
                    <a:pt x="897" y="66"/>
                  </a:cubicBezTo>
                  <a:cubicBezTo>
                    <a:pt x="825" y="149"/>
                    <a:pt x="725" y="190"/>
                    <a:pt x="624" y="190"/>
                  </a:cubicBezTo>
                  <a:cubicBezTo>
                    <a:pt x="525" y="190"/>
                    <a:pt x="425" y="149"/>
                    <a:pt x="352" y="66"/>
                  </a:cubicBezTo>
                  <a:cubicBezTo>
                    <a:pt x="316" y="23"/>
                    <a:pt x="263" y="1"/>
                    <a:pt x="211"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6"/>
            <p:cNvSpPr/>
            <p:nvPr/>
          </p:nvSpPr>
          <p:spPr>
            <a:xfrm>
              <a:off x="4201190" y="3090614"/>
              <a:ext cx="41303" cy="41303"/>
            </a:xfrm>
            <a:custGeom>
              <a:rect b="b" l="l" r="r" t="t"/>
              <a:pathLst>
                <a:path extrusionOk="0" h="1507" w="1507">
                  <a:moveTo>
                    <a:pt x="753" y="376"/>
                  </a:moveTo>
                  <a:cubicBezTo>
                    <a:pt x="961" y="376"/>
                    <a:pt x="1131" y="546"/>
                    <a:pt x="1131" y="754"/>
                  </a:cubicBezTo>
                  <a:cubicBezTo>
                    <a:pt x="1131" y="961"/>
                    <a:pt x="961" y="1131"/>
                    <a:pt x="753" y="1131"/>
                  </a:cubicBezTo>
                  <a:cubicBezTo>
                    <a:pt x="546" y="1131"/>
                    <a:pt x="376" y="964"/>
                    <a:pt x="376" y="754"/>
                  </a:cubicBezTo>
                  <a:cubicBezTo>
                    <a:pt x="376" y="546"/>
                    <a:pt x="546" y="376"/>
                    <a:pt x="753" y="376"/>
                  </a:cubicBezTo>
                  <a:close/>
                  <a:moveTo>
                    <a:pt x="753" y="0"/>
                  </a:moveTo>
                  <a:cubicBezTo>
                    <a:pt x="338" y="0"/>
                    <a:pt x="0" y="338"/>
                    <a:pt x="0" y="754"/>
                  </a:cubicBezTo>
                  <a:cubicBezTo>
                    <a:pt x="0" y="1168"/>
                    <a:pt x="338" y="1506"/>
                    <a:pt x="753" y="1506"/>
                  </a:cubicBezTo>
                  <a:cubicBezTo>
                    <a:pt x="1170" y="1506"/>
                    <a:pt x="1507" y="1170"/>
                    <a:pt x="1507" y="754"/>
                  </a:cubicBezTo>
                  <a:cubicBezTo>
                    <a:pt x="1507" y="338"/>
                    <a:pt x="1169" y="0"/>
                    <a:pt x="753" y="0"/>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6"/>
            <p:cNvSpPr/>
            <p:nvPr/>
          </p:nvSpPr>
          <p:spPr>
            <a:xfrm>
              <a:off x="4299556" y="2832244"/>
              <a:ext cx="78139" cy="71314"/>
            </a:xfrm>
            <a:custGeom>
              <a:rect b="b" l="l" r="r" t="t"/>
              <a:pathLst>
                <a:path extrusionOk="0" h="2602" w="2851">
                  <a:moveTo>
                    <a:pt x="1476" y="376"/>
                  </a:moveTo>
                  <a:cubicBezTo>
                    <a:pt x="1502" y="376"/>
                    <a:pt x="1528" y="389"/>
                    <a:pt x="1541" y="416"/>
                  </a:cubicBezTo>
                  <a:cubicBezTo>
                    <a:pt x="1543" y="419"/>
                    <a:pt x="1695" y="730"/>
                    <a:pt x="1695" y="732"/>
                  </a:cubicBezTo>
                  <a:cubicBezTo>
                    <a:pt x="1761" y="865"/>
                    <a:pt x="1887" y="956"/>
                    <a:pt x="2032" y="977"/>
                  </a:cubicBezTo>
                  <a:lnTo>
                    <a:pt x="2382" y="1028"/>
                  </a:lnTo>
                  <a:cubicBezTo>
                    <a:pt x="2442" y="1037"/>
                    <a:pt x="2464" y="1107"/>
                    <a:pt x="2421" y="1151"/>
                  </a:cubicBezTo>
                  <a:lnTo>
                    <a:pt x="2170" y="1396"/>
                  </a:lnTo>
                  <a:cubicBezTo>
                    <a:pt x="2062" y="1498"/>
                    <a:pt x="2016" y="1646"/>
                    <a:pt x="2039" y="1792"/>
                  </a:cubicBezTo>
                  <a:lnTo>
                    <a:pt x="2099" y="2139"/>
                  </a:lnTo>
                  <a:cubicBezTo>
                    <a:pt x="2108" y="2186"/>
                    <a:pt x="2072" y="2224"/>
                    <a:pt x="2030" y="2224"/>
                  </a:cubicBezTo>
                  <a:cubicBezTo>
                    <a:pt x="2018" y="2224"/>
                    <a:pt x="2006" y="2222"/>
                    <a:pt x="1995" y="2216"/>
                  </a:cubicBezTo>
                  <a:lnTo>
                    <a:pt x="1684" y="2051"/>
                  </a:lnTo>
                  <a:cubicBezTo>
                    <a:pt x="1618" y="2017"/>
                    <a:pt x="1546" y="1999"/>
                    <a:pt x="1474" y="1999"/>
                  </a:cubicBezTo>
                  <a:cubicBezTo>
                    <a:pt x="1403" y="1999"/>
                    <a:pt x="1331" y="2017"/>
                    <a:pt x="1266" y="2051"/>
                  </a:cubicBezTo>
                  <a:lnTo>
                    <a:pt x="954" y="2216"/>
                  </a:lnTo>
                  <a:cubicBezTo>
                    <a:pt x="943" y="2222"/>
                    <a:pt x="931" y="2224"/>
                    <a:pt x="920" y="2224"/>
                  </a:cubicBezTo>
                  <a:cubicBezTo>
                    <a:pt x="878" y="2224"/>
                    <a:pt x="842" y="2186"/>
                    <a:pt x="849" y="2139"/>
                  </a:cubicBezTo>
                  <a:lnTo>
                    <a:pt x="909" y="1792"/>
                  </a:lnTo>
                  <a:cubicBezTo>
                    <a:pt x="933" y="1646"/>
                    <a:pt x="886" y="1498"/>
                    <a:pt x="780" y="1396"/>
                  </a:cubicBezTo>
                  <a:lnTo>
                    <a:pt x="527" y="1149"/>
                  </a:lnTo>
                  <a:cubicBezTo>
                    <a:pt x="487" y="1110"/>
                    <a:pt x="511" y="1037"/>
                    <a:pt x="571" y="1028"/>
                  </a:cubicBezTo>
                  <a:lnTo>
                    <a:pt x="921" y="977"/>
                  </a:lnTo>
                  <a:cubicBezTo>
                    <a:pt x="1066" y="956"/>
                    <a:pt x="1191" y="865"/>
                    <a:pt x="1257" y="732"/>
                  </a:cubicBezTo>
                  <a:lnTo>
                    <a:pt x="1411" y="416"/>
                  </a:lnTo>
                  <a:cubicBezTo>
                    <a:pt x="1425" y="389"/>
                    <a:pt x="1451" y="376"/>
                    <a:pt x="1476" y="376"/>
                  </a:cubicBezTo>
                  <a:close/>
                  <a:moveTo>
                    <a:pt x="1476" y="1"/>
                  </a:moveTo>
                  <a:cubicBezTo>
                    <a:pt x="1304" y="1"/>
                    <a:pt x="1150" y="96"/>
                    <a:pt x="1073" y="252"/>
                  </a:cubicBezTo>
                  <a:lnTo>
                    <a:pt x="918" y="567"/>
                  </a:lnTo>
                  <a:cubicBezTo>
                    <a:pt x="907" y="588"/>
                    <a:pt x="886" y="603"/>
                    <a:pt x="864" y="606"/>
                  </a:cubicBezTo>
                  <a:lnTo>
                    <a:pt x="514" y="657"/>
                  </a:lnTo>
                  <a:cubicBezTo>
                    <a:pt x="148" y="709"/>
                    <a:pt x="1" y="1163"/>
                    <a:pt x="266" y="1420"/>
                  </a:cubicBezTo>
                  <a:lnTo>
                    <a:pt x="520" y="1667"/>
                  </a:lnTo>
                  <a:cubicBezTo>
                    <a:pt x="536" y="1683"/>
                    <a:pt x="544" y="1706"/>
                    <a:pt x="541" y="1731"/>
                  </a:cubicBezTo>
                  <a:lnTo>
                    <a:pt x="481" y="2078"/>
                  </a:lnTo>
                  <a:cubicBezTo>
                    <a:pt x="453" y="2248"/>
                    <a:pt x="520" y="2414"/>
                    <a:pt x="659" y="2516"/>
                  </a:cubicBezTo>
                  <a:cubicBezTo>
                    <a:pt x="737" y="2573"/>
                    <a:pt x="828" y="2602"/>
                    <a:pt x="920" y="2602"/>
                  </a:cubicBezTo>
                  <a:cubicBezTo>
                    <a:pt x="992" y="2602"/>
                    <a:pt x="1064" y="2584"/>
                    <a:pt x="1130" y="2549"/>
                  </a:cubicBezTo>
                  <a:lnTo>
                    <a:pt x="1441" y="2385"/>
                  </a:lnTo>
                  <a:cubicBezTo>
                    <a:pt x="1452" y="2379"/>
                    <a:pt x="1464" y="2377"/>
                    <a:pt x="1475" y="2377"/>
                  </a:cubicBezTo>
                  <a:cubicBezTo>
                    <a:pt x="1487" y="2377"/>
                    <a:pt x="1499" y="2379"/>
                    <a:pt x="1509" y="2385"/>
                  </a:cubicBezTo>
                  <a:lnTo>
                    <a:pt x="1821" y="2549"/>
                  </a:lnTo>
                  <a:cubicBezTo>
                    <a:pt x="1890" y="2585"/>
                    <a:pt x="1961" y="2601"/>
                    <a:pt x="2029" y="2601"/>
                  </a:cubicBezTo>
                  <a:cubicBezTo>
                    <a:pt x="2290" y="2601"/>
                    <a:pt x="2520" y="2367"/>
                    <a:pt x="2470" y="2078"/>
                  </a:cubicBezTo>
                  <a:lnTo>
                    <a:pt x="2410" y="1731"/>
                  </a:lnTo>
                  <a:cubicBezTo>
                    <a:pt x="2406" y="1706"/>
                    <a:pt x="2413" y="1683"/>
                    <a:pt x="2431" y="1667"/>
                  </a:cubicBezTo>
                  <a:lnTo>
                    <a:pt x="2683" y="1420"/>
                  </a:lnTo>
                  <a:cubicBezTo>
                    <a:pt x="2807" y="1300"/>
                    <a:pt x="2850" y="1125"/>
                    <a:pt x="2798" y="961"/>
                  </a:cubicBezTo>
                  <a:cubicBezTo>
                    <a:pt x="2745" y="798"/>
                    <a:pt x="2606" y="680"/>
                    <a:pt x="2436" y="656"/>
                  </a:cubicBezTo>
                  <a:lnTo>
                    <a:pt x="2087" y="605"/>
                  </a:lnTo>
                  <a:cubicBezTo>
                    <a:pt x="2062" y="602"/>
                    <a:pt x="2044" y="587"/>
                    <a:pt x="2032" y="566"/>
                  </a:cubicBezTo>
                  <a:lnTo>
                    <a:pt x="1878" y="250"/>
                  </a:lnTo>
                  <a:cubicBezTo>
                    <a:pt x="1800" y="96"/>
                    <a:pt x="1648" y="1"/>
                    <a:pt x="1476"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6"/>
            <p:cNvSpPr/>
            <p:nvPr/>
          </p:nvSpPr>
          <p:spPr>
            <a:xfrm>
              <a:off x="4450160" y="2842549"/>
              <a:ext cx="69396" cy="60982"/>
            </a:xfrm>
            <a:custGeom>
              <a:rect b="b" l="l" r="r" t="t"/>
              <a:pathLst>
                <a:path extrusionOk="0" h="2225" w="2532">
                  <a:moveTo>
                    <a:pt x="1268" y="378"/>
                  </a:moveTo>
                  <a:cubicBezTo>
                    <a:pt x="1284" y="378"/>
                    <a:pt x="1290" y="389"/>
                    <a:pt x="1292" y="393"/>
                  </a:cubicBezTo>
                  <a:lnTo>
                    <a:pt x="1420" y="655"/>
                  </a:lnTo>
                  <a:cubicBezTo>
                    <a:pt x="1480" y="775"/>
                    <a:pt x="1592" y="857"/>
                    <a:pt x="1725" y="876"/>
                  </a:cubicBezTo>
                  <a:lnTo>
                    <a:pt x="2015" y="918"/>
                  </a:lnTo>
                  <a:cubicBezTo>
                    <a:pt x="2021" y="918"/>
                    <a:pt x="2032" y="921"/>
                    <a:pt x="2038" y="938"/>
                  </a:cubicBezTo>
                  <a:cubicBezTo>
                    <a:pt x="2044" y="954"/>
                    <a:pt x="2033" y="963"/>
                    <a:pt x="2030" y="966"/>
                  </a:cubicBezTo>
                  <a:lnTo>
                    <a:pt x="1822" y="1171"/>
                  </a:lnTo>
                  <a:cubicBezTo>
                    <a:pt x="1727" y="1265"/>
                    <a:pt x="1685" y="1397"/>
                    <a:pt x="1707" y="1528"/>
                  </a:cubicBezTo>
                  <a:lnTo>
                    <a:pt x="1757" y="1816"/>
                  </a:lnTo>
                  <a:cubicBezTo>
                    <a:pt x="1757" y="1822"/>
                    <a:pt x="1761" y="1834"/>
                    <a:pt x="1746" y="1844"/>
                  </a:cubicBezTo>
                  <a:cubicBezTo>
                    <a:pt x="1740" y="1848"/>
                    <a:pt x="1734" y="1849"/>
                    <a:pt x="1729" y="1849"/>
                  </a:cubicBezTo>
                  <a:cubicBezTo>
                    <a:pt x="1722" y="1849"/>
                    <a:pt x="1718" y="1847"/>
                    <a:pt x="1716" y="1846"/>
                  </a:cubicBezTo>
                  <a:lnTo>
                    <a:pt x="1456" y="1709"/>
                  </a:lnTo>
                  <a:cubicBezTo>
                    <a:pt x="1397" y="1679"/>
                    <a:pt x="1333" y="1663"/>
                    <a:pt x="1268" y="1663"/>
                  </a:cubicBezTo>
                  <a:cubicBezTo>
                    <a:pt x="1204" y="1663"/>
                    <a:pt x="1140" y="1679"/>
                    <a:pt x="1081" y="1709"/>
                  </a:cubicBezTo>
                  <a:lnTo>
                    <a:pt x="822" y="1846"/>
                  </a:lnTo>
                  <a:cubicBezTo>
                    <a:pt x="820" y="1847"/>
                    <a:pt x="816" y="1849"/>
                    <a:pt x="810" y="1849"/>
                  </a:cubicBezTo>
                  <a:cubicBezTo>
                    <a:pt x="805" y="1849"/>
                    <a:pt x="799" y="1848"/>
                    <a:pt x="792" y="1844"/>
                  </a:cubicBezTo>
                  <a:cubicBezTo>
                    <a:pt x="777" y="1834"/>
                    <a:pt x="782" y="1822"/>
                    <a:pt x="782" y="1816"/>
                  </a:cubicBezTo>
                  <a:lnTo>
                    <a:pt x="829" y="1528"/>
                  </a:lnTo>
                  <a:cubicBezTo>
                    <a:pt x="852" y="1397"/>
                    <a:pt x="808" y="1262"/>
                    <a:pt x="714" y="1171"/>
                  </a:cubicBezTo>
                  <a:lnTo>
                    <a:pt x="505" y="968"/>
                  </a:lnTo>
                  <a:cubicBezTo>
                    <a:pt x="500" y="963"/>
                    <a:pt x="491" y="954"/>
                    <a:pt x="497" y="938"/>
                  </a:cubicBezTo>
                  <a:cubicBezTo>
                    <a:pt x="503" y="921"/>
                    <a:pt x="515" y="918"/>
                    <a:pt x="520" y="918"/>
                  </a:cubicBezTo>
                  <a:lnTo>
                    <a:pt x="810" y="876"/>
                  </a:lnTo>
                  <a:cubicBezTo>
                    <a:pt x="940" y="857"/>
                    <a:pt x="1054" y="775"/>
                    <a:pt x="1114" y="655"/>
                  </a:cubicBezTo>
                  <a:lnTo>
                    <a:pt x="1244" y="393"/>
                  </a:lnTo>
                  <a:cubicBezTo>
                    <a:pt x="1245" y="390"/>
                    <a:pt x="1251" y="378"/>
                    <a:pt x="1268" y="378"/>
                  </a:cubicBezTo>
                  <a:close/>
                  <a:moveTo>
                    <a:pt x="1266" y="1"/>
                  </a:moveTo>
                  <a:cubicBezTo>
                    <a:pt x="1122" y="1"/>
                    <a:pt x="978" y="76"/>
                    <a:pt x="904" y="227"/>
                  </a:cubicBezTo>
                  <a:lnTo>
                    <a:pt x="776" y="489"/>
                  </a:lnTo>
                  <a:cubicBezTo>
                    <a:pt x="771" y="497"/>
                    <a:pt x="764" y="501"/>
                    <a:pt x="755" y="504"/>
                  </a:cubicBezTo>
                  <a:lnTo>
                    <a:pt x="464" y="547"/>
                  </a:lnTo>
                  <a:cubicBezTo>
                    <a:pt x="134" y="595"/>
                    <a:pt x="1" y="1001"/>
                    <a:pt x="240" y="1235"/>
                  </a:cubicBezTo>
                  <a:lnTo>
                    <a:pt x="452" y="1439"/>
                  </a:lnTo>
                  <a:cubicBezTo>
                    <a:pt x="460" y="1446"/>
                    <a:pt x="461" y="1454"/>
                    <a:pt x="460" y="1463"/>
                  </a:cubicBezTo>
                  <a:lnTo>
                    <a:pt x="409" y="1751"/>
                  </a:lnTo>
                  <a:cubicBezTo>
                    <a:pt x="365" y="2012"/>
                    <a:pt x="573" y="2224"/>
                    <a:pt x="808" y="2224"/>
                  </a:cubicBezTo>
                  <a:cubicBezTo>
                    <a:pt x="869" y="2224"/>
                    <a:pt x="933" y="2210"/>
                    <a:pt x="994" y="2178"/>
                  </a:cubicBezTo>
                  <a:lnTo>
                    <a:pt x="1254" y="2040"/>
                  </a:lnTo>
                  <a:cubicBezTo>
                    <a:pt x="1258" y="2038"/>
                    <a:pt x="1263" y="2038"/>
                    <a:pt x="1267" y="2038"/>
                  </a:cubicBezTo>
                  <a:cubicBezTo>
                    <a:pt x="1272" y="2038"/>
                    <a:pt x="1277" y="2038"/>
                    <a:pt x="1280" y="2040"/>
                  </a:cubicBezTo>
                  <a:lnTo>
                    <a:pt x="1540" y="2178"/>
                  </a:lnTo>
                  <a:cubicBezTo>
                    <a:pt x="1601" y="2210"/>
                    <a:pt x="1665" y="2224"/>
                    <a:pt x="1727" y="2224"/>
                  </a:cubicBezTo>
                  <a:cubicBezTo>
                    <a:pt x="1962" y="2224"/>
                    <a:pt x="2170" y="2013"/>
                    <a:pt x="2125" y="1751"/>
                  </a:cubicBezTo>
                  <a:lnTo>
                    <a:pt x="2075" y="1463"/>
                  </a:lnTo>
                  <a:cubicBezTo>
                    <a:pt x="2072" y="1454"/>
                    <a:pt x="2077" y="1445"/>
                    <a:pt x="2083" y="1439"/>
                  </a:cubicBezTo>
                  <a:lnTo>
                    <a:pt x="2292" y="1235"/>
                  </a:lnTo>
                  <a:cubicBezTo>
                    <a:pt x="2531" y="1001"/>
                    <a:pt x="2398" y="594"/>
                    <a:pt x="2068" y="547"/>
                  </a:cubicBezTo>
                  <a:lnTo>
                    <a:pt x="1778" y="504"/>
                  </a:lnTo>
                  <a:cubicBezTo>
                    <a:pt x="1769" y="502"/>
                    <a:pt x="1761" y="497"/>
                    <a:pt x="1757" y="489"/>
                  </a:cubicBezTo>
                  <a:lnTo>
                    <a:pt x="1628" y="227"/>
                  </a:lnTo>
                  <a:cubicBezTo>
                    <a:pt x="1554" y="76"/>
                    <a:pt x="1410" y="1"/>
                    <a:pt x="1266" y="1"/>
                  </a:cubicBezTo>
                  <a:close/>
                </a:path>
              </a:pathLst>
            </a:custGeom>
            <a:solidFill>
              <a:srgbClr val="4E2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1" name="Google Shape;2261;p56"/>
          <p:cNvGrpSpPr/>
          <p:nvPr/>
        </p:nvGrpSpPr>
        <p:grpSpPr>
          <a:xfrm>
            <a:off x="7486248" y="780141"/>
            <a:ext cx="870677" cy="834290"/>
            <a:chOff x="5337334" y="1619801"/>
            <a:chExt cx="468584" cy="467102"/>
          </a:xfrm>
        </p:grpSpPr>
        <p:sp>
          <p:nvSpPr>
            <p:cNvPr id="2262" name="Google Shape;2262;p56"/>
            <p:cNvSpPr/>
            <p:nvPr/>
          </p:nvSpPr>
          <p:spPr>
            <a:xfrm>
              <a:off x="5337334" y="1619801"/>
              <a:ext cx="468584" cy="467102"/>
            </a:xfrm>
            <a:custGeom>
              <a:rect b="b" l="l" r="r" t="t"/>
              <a:pathLst>
                <a:path extrusionOk="0" h="15119" w="15167">
                  <a:moveTo>
                    <a:pt x="10102" y="1"/>
                  </a:moveTo>
                  <a:cubicBezTo>
                    <a:pt x="9444" y="1"/>
                    <a:pt x="8853" y="379"/>
                    <a:pt x="8523" y="1013"/>
                  </a:cubicBezTo>
                  <a:cubicBezTo>
                    <a:pt x="8283" y="1471"/>
                    <a:pt x="8218" y="1987"/>
                    <a:pt x="8322" y="2471"/>
                  </a:cubicBezTo>
                  <a:lnTo>
                    <a:pt x="7927" y="2730"/>
                  </a:lnTo>
                  <a:cubicBezTo>
                    <a:pt x="7808" y="2809"/>
                    <a:pt x="7711" y="2910"/>
                    <a:pt x="7636" y="3022"/>
                  </a:cubicBezTo>
                  <a:cubicBezTo>
                    <a:pt x="7503" y="3044"/>
                    <a:pt x="7373" y="3095"/>
                    <a:pt x="7253" y="3174"/>
                  </a:cubicBezTo>
                  <a:lnTo>
                    <a:pt x="4703" y="4849"/>
                  </a:lnTo>
                  <a:cubicBezTo>
                    <a:pt x="4506" y="4819"/>
                    <a:pt x="4265" y="4796"/>
                    <a:pt x="3992" y="4796"/>
                  </a:cubicBezTo>
                  <a:cubicBezTo>
                    <a:pt x="3465" y="4796"/>
                    <a:pt x="2820" y="4884"/>
                    <a:pt x="2156" y="5186"/>
                  </a:cubicBezTo>
                  <a:cubicBezTo>
                    <a:pt x="1600" y="5437"/>
                    <a:pt x="1202" y="5949"/>
                    <a:pt x="1091" y="6550"/>
                  </a:cubicBezTo>
                  <a:cubicBezTo>
                    <a:pt x="980" y="7151"/>
                    <a:pt x="1173" y="7770"/>
                    <a:pt x="1607" y="8202"/>
                  </a:cubicBezTo>
                  <a:lnTo>
                    <a:pt x="3058" y="9653"/>
                  </a:lnTo>
                  <a:lnTo>
                    <a:pt x="1241" y="11470"/>
                  </a:lnTo>
                  <a:cubicBezTo>
                    <a:pt x="621" y="12090"/>
                    <a:pt x="216" y="12870"/>
                    <a:pt x="66" y="13732"/>
                  </a:cubicBezTo>
                  <a:cubicBezTo>
                    <a:pt x="1" y="14110"/>
                    <a:pt x="122" y="14499"/>
                    <a:pt x="396" y="14770"/>
                  </a:cubicBezTo>
                  <a:cubicBezTo>
                    <a:pt x="615" y="14997"/>
                    <a:pt x="919" y="15118"/>
                    <a:pt x="1229" y="15118"/>
                  </a:cubicBezTo>
                  <a:cubicBezTo>
                    <a:pt x="1296" y="15118"/>
                    <a:pt x="1363" y="15112"/>
                    <a:pt x="1430" y="15102"/>
                  </a:cubicBezTo>
                  <a:cubicBezTo>
                    <a:pt x="2293" y="14952"/>
                    <a:pt x="3074" y="14544"/>
                    <a:pt x="3693" y="13926"/>
                  </a:cubicBezTo>
                  <a:lnTo>
                    <a:pt x="4538" y="13083"/>
                  </a:lnTo>
                  <a:cubicBezTo>
                    <a:pt x="4637" y="12985"/>
                    <a:pt x="4712" y="12869"/>
                    <a:pt x="4763" y="12743"/>
                  </a:cubicBezTo>
                  <a:cubicBezTo>
                    <a:pt x="4884" y="12695"/>
                    <a:pt x="5001" y="12621"/>
                    <a:pt x="5099" y="12522"/>
                  </a:cubicBezTo>
                  <a:lnTo>
                    <a:pt x="5511" y="12111"/>
                  </a:lnTo>
                  <a:lnTo>
                    <a:pt x="6961" y="13561"/>
                  </a:lnTo>
                  <a:cubicBezTo>
                    <a:pt x="7313" y="13913"/>
                    <a:pt x="7788" y="14106"/>
                    <a:pt x="8278" y="14106"/>
                  </a:cubicBezTo>
                  <a:cubicBezTo>
                    <a:pt x="8390" y="14106"/>
                    <a:pt x="8503" y="14096"/>
                    <a:pt x="8615" y="14076"/>
                  </a:cubicBezTo>
                  <a:cubicBezTo>
                    <a:pt x="9218" y="13967"/>
                    <a:pt x="9728" y="13569"/>
                    <a:pt x="9981" y="13011"/>
                  </a:cubicBezTo>
                  <a:cubicBezTo>
                    <a:pt x="10437" y="12004"/>
                    <a:pt x="10404" y="11044"/>
                    <a:pt x="10317" y="10465"/>
                  </a:cubicBezTo>
                  <a:lnTo>
                    <a:pt x="12695" y="6846"/>
                  </a:lnTo>
                  <a:cubicBezTo>
                    <a:pt x="12844" y="6878"/>
                    <a:pt x="12996" y="6894"/>
                    <a:pt x="13147" y="6894"/>
                  </a:cubicBezTo>
                  <a:cubicBezTo>
                    <a:pt x="13701" y="6894"/>
                    <a:pt x="14253" y="6680"/>
                    <a:pt x="14671" y="6263"/>
                  </a:cubicBezTo>
                  <a:cubicBezTo>
                    <a:pt x="14991" y="5943"/>
                    <a:pt x="15166" y="5518"/>
                    <a:pt x="15166" y="5066"/>
                  </a:cubicBezTo>
                  <a:cubicBezTo>
                    <a:pt x="15166" y="4613"/>
                    <a:pt x="14991" y="4188"/>
                    <a:pt x="14671" y="3870"/>
                  </a:cubicBezTo>
                  <a:lnTo>
                    <a:pt x="11299" y="497"/>
                  </a:lnTo>
                  <a:cubicBezTo>
                    <a:pt x="10978" y="177"/>
                    <a:pt x="10554" y="1"/>
                    <a:pt x="10102" y="1"/>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6"/>
            <p:cNvSpPr/>
            <p:nvPr/>
          </p:nvSpPr>
          <p:spPr>
            <a:xfrm>
              <a:off x="5369403" y="1893438"/>
              <a:ext cx="162878" cy="162353"/>
            </a:xfrm>
            <a:custGeom>
              <a:rect b="b" l="l" r="r" t="t"/>
              <a:pathLst>
                <a:path extrusionOk="0" h="5255" w="5272">
                  <a:moveTo>
                    <a:pt x="4242" y="1"/>
                  </a:moveTo>
                  <a:lnTo>
                    <a:pt x="913" y="3330"/>
                  </a:lnTo>
                  <a:cubicBezTo>
                    <a:pt x="445" y="3796"/>
                    <a:pt x="132" y="4399"/>
                    <a:pt x="19" y="5051"/>
                  </a:cubicBezTo>
                  <a:cubicBezTo>
                    <a:pt x="1" y="5159"/>
                    <a:pt x="84" y="5254"/>
                    <a:pt x="188" y="5254"/>
                  </a:cubicBezTo>
                  <a:cubicBezTo>
                    <a:pt x="198" y="5254"/>
                    <a:pt x="209" y="5253"/>
                    <a:pt x="219" y="5252"/>
                  </a:cubicBezTo>
                  <a:cubicBezTo>
                    <a:pt x="871" y="5136"/>
                    <a:pt x="1474" y="4825"/>
                    <a:pt x="1940" y="4357"/>
                  </a:cubicBezTo>
                  <a:lnTo>
                    <a:pt x="5271" y="1028"/>
                  </a:lnTo>
                  <a:lnTo>
                    <a:pt x="42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6"/>
            <p:cNvSpPr/>
            <p:nvPr/>
          </p:nvSpPr>
          <p:spPr>
            <a:xfrm>
              <a:off x="5488844" y="1707141"/>
              <a:ext cx="229673" cy="229673"/>
            </a:xfrm>
            <a:custGeom>
              <a:rect b="b" l="l" r="r" t="t"/>
              <a:pathLst>
                <a:path extrusionOk="0" h="7434" w="7434">
                  <a:moveTo>
                    <a:pt x="4712" y="0"/>
                  </a:moveTo>
                  <a:lnTo>
                    <a:pt x="1" y="3095"/>
                  </a:lnTo>
                  <a:lnTo>
                    <a:pt x="1069" y="6367"/>
                  </a:lnTo>
                  <a:lnTo>
                    <a:pt x="4340" y="7433"/>
                  </a:lnTo>
                  <a:lnTo>
                    <a:pt x="7434" y="2722"/>
                  </a:lnTo>
                  <a:lnTo>
                    <a:pt x="6718" y="715"/>
                  </a:lnTo>
                  <a:lnTo>
                    <a:pt x="4712" y="0"/>
                  </a:ln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6"/>
            <p:cNvSpPr/>
            <p:nvPr/>
          </p:nvSpPr>
          <p:spPr>
            <a:xfrm>
              <a:off x="5517792" y="1725030"/>
              <a:ext cx="200694" cy="211878"/>
            </a:xfrm>
            <a:custGeom>
              <a:rect b="b" l="l" r="r" t="t"/>
              <a:pathLst>
                <a:path extrusionOk="0" h="6858" w="6496">
                  <a:moveTo>
                    <a:pt x="5393" y="0"/>
                  </a:moveTo>
                  <a:lnTo>
                    <a:pt x="5969" y="1618"/>
                  </a:lnTo>
                  <a:lnTo>
                    <a:pt x="2876" y="6329"/>
                  </a:lnTo>
                  <a:lnTo>
                    <a:pt x="0" y="5392"/>
                  </a:lnTo>
                  <a:lnTo>
                    <a:pt x="0" y="5392"/>
                  </a:lnTo>
                  <a:lnTo>
                    <a:pt x="129" y="5790"/>
                  </a:lnTo>
                  <a:lnTo>
                    <a:pt x="3401" y="6857"/>
                  </a:lnTo>
                  <a:lnTo>
                    <a:pt x="6495" y="2146"/>
                  </a:lnTo>
                  <a:lnTo>
                    <a:pt x="5782" y="138"/>
                  </a:lnTo>
                  <a:lnTo>
                    <a:pt x="5393" y="0"/>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6"/>
            <p:cNvSpPr/>
            <p:nvPr/>
          </p:nvSpPr>
          <p:spPr>
            <a:xfrm>
              <a:off x="5458443" y="1893438"/>
              <a:ext cx="73839" cy="73777"/>
            </a:xfrm>
            <a:custGeom>
              <a:rect b="b" l="l" r="r" t="t"/>
              <a:pathLst>
                <a:path extrusionOk="0" h="2388" w="2390">
                  <a:moveTo>
                    <a:pt x="1360" y="1"/>
                  </a:moveTo>
                  <a:lnTo>
                    <a:pt x="1" y="1359"/>
                  </a:lnTo>
                  <a:lnTo>
                    <a:pt x="1030" y="2388"/>
                  </a:lnTo>
                  <a:lnTo>
                    <a:pt x="2389" y="1028"/>
                  </a:lnTo>
                  <a:lnTo>
                    <a:pt x="1360" y="1"/>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6"/>
            <p:cNvSpPr/>
            <p:nvPr/>
          </p:nvSpPr>
          <p:spPr>
            <a:xfrm>
              <a:off x="5395788" y="1799209"/>
              <a:ext cx="238046" cy="225317"/>
            </a:xfrm>
            <a:custGeom>
              <a:rect b="b" l="l" r="r" t="t"/>
              <a:pathLst>
                <a:path extrusionOk="0" h="7293" w="7705">
                  <a:moveTo>
                    <a:pt x="2103" y="1"/>
                  </a:moveTo>
                  <a:cubicBezTo>
                    <a:pt x="1694" y="1"/>
                    <a:pt x="1188" y="67"/>
                    <a:pt x="675" y="299"/>
                  </a:cubicBezTo>
                  <a:cubicBezTo>
                    <a:pt x="129" y="545"/>
                    <a:pt x="1" y="1260"/>
                    <a:pt x="424" y="1685"/>
                  </a:cubicBezTo>
                  <a:lnTo>
                    <a:pt x="5780" y="7041"/>
                  </a:lnTo>
                  <a:cubicBezTo>
                    <a:pt x="5951" y="7212"/>
                    <a:pt x="6170" y="7293"/>
                    <a:pt x="6386" y="7293"/>
                  </a:cubicBezTo>
                  <a:cubicBezTo>
                    <a:pt x="6707" y="7293"/>
                    <a:pt x="7022" y="7115"/>
                    <a:pt x="7169" y="6791"/>
                  </a:cubicBezTo>
                  <a:cubicBezTo>
                    <a:pt x="7705" y="5605"/>
                    <a:pt x="7352" y="4455"/>
                    <a:pt x="7352" y="4455"/>
                  </a:cubicBezTo>
                  <a:lnTo>
                    <a:pt x="3011" y="115"/>
                  </a:lnTo>
                  <a:cubicBezTo>
                    <a:pt x="3011" y="115"/>
                    <a:pt x="2641" y="1"/>
                    <a:pt x="2103" y="1"/>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6"/>
            <p:cNvSpPr/>
            <p:nvPr/>
          </p:nvSpPr>
          <p:spPr>
            <a:xfrm>
              <a:off x="5558110" y="1920564"/>
              <a:ext cx="75724" cy="104023"/>
            </a:xfrm>
            <a:custGeom>
              <a:rect b="b" l="l" r="r" t="t"/>
              <a:pathLst>
                <a:path extrusionOk="0" h="3367" w="2451">
                  <a:moveTo>
                    <a:pt x="1571" y="0"/>
                  </a:moveTo>
                  <a:cubicBezTo>
                    <a:pt x="1571" y="1"/>
                    <a:pt x="1924" y="1149"/>
                    <a:pt x="1387" y="2335"/>
                  </a:cubicBezTo>
                  <a:cubicBezTo>
                    <a:pt x="1240" y="2661"/>
                    <a:pt x="925" y="2839"/>
                    <a:pt x="605" y="2839"/>
                  </a:cubicBezTo>
                  <a:cubicBezTo>
                    <a:pt x="389" y="2839"/>
                    <a:pt x="171" y="2758"/>
                    <a:pt x="1" y="2588"/>
                  </a:cubicBezTo>
                  <a:lnTo>
                    <a:pt x="1" y="2588"/>
                  </a:lnTo>
                  <a:lnTo>
                    <a:pt x="527" y="3116"/>
                  </a:lnTo>
                  <a:cubicBezTo>
                    <a:pt x="698" y="3286"/>
                    <a:pt x="916" y="3366"/>
                    <a:pt x="1132" y="3366"/>
                  </a:cubicBezTo>
                  <a:cubicBezTo>
                    <a:pt x="1452" y="3366"/>
                    <a:pt x="1768" y="3189"/>
                    <a:pt x="1915" y="2863"/>
                  </a:cubicBezTo>
                  <a:cubicBezTo>
                    <a:pt x="2451" y="1677"/>
                    <a:pt x="2098" y="527"/>
                    <a:pt x="2098" y="527"/>
                  </a:cubicBezTo>
                  <a:lnTo>
                    <a:pt x="1571" y="0"/>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6"/>
            <p:cNvSpPr/>
            <p:nvPr/>
          </p:nvSpPr>
          <p:spPr>
            <a:xfrm>
              <a:off x="5620549" y="1650974"/>
              <a:ext cx="156205" cy="150644"/>
            </a:xfrm>
            <a:custGeom>
              <a:rect b="b" l="l" r="r" t="t"/>
              <a:pathLst>
                <a:path extrusionOk="0" h="4876" w="5056">
                  <a:moveTo>
                    <a:pt x="931" y="1"/>
                  </a:moveTo>
                  <a:cubicBezTo>
                    <a:pt x="756" y="1"/>
                    <a:pt x="581" y="68"/>
                    <a:pt x="447" y="202"/>
                  </a:cubicBezTo>
                  <a:cubicBezTo>
                    <a:pt x="0" y="649"/>
                    <a:pt x="0" y="1373"/>
                    <a:pt x="447" y="1818"/>
                  </a:cubicBezTo>
                  <a:lnTo>
                    <a:pt x="3169" y="4540"/>
                  </a:lnTo>
                  <a:cubicBezTo>
                    <a:pt x="3392" y="4764"/>
                    <a:pt x="3685" y="4876"/>
                    <a:pt x="3977" y="4876"/>
                  </a:cubicBezTo>
                  <a:cubicBezTo>
                    <a:pt x="4270" y="4876"/>
                    <a:pt x="4563" y="4764"/>
                    <a:pt x="4786" y="4540"/>
                  </a:cubicBezTo>
                  <a:cubicBezTo>
                    <a:pt x="5055" y="4276"/>
                    <a:pt x="5055" y="3842"/>
                    <a:pt x="4788" y="3574"/>
                  </a:cubicBezTo>
                  <a:lnTo>
                    <a:pt x="1415" y="202"/>
                  </a:lnTo>
                  <a:cubicBezTo>
                    <a:pt x="1281" y="68"/>
                    <a:pt x="1106" y="1"/>
                    <a:pt x="931" y="1"/>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6"/>
            <p:cNvSpPr/>
            <p:nvPr/>
          </p:nvSpPr>
          <p:spPr>
            <a:xfrm>
              <a:off x="5702204" y="1745081"/>
              <a:ext cx="74550" cy="56600"/>
            </a:xfrm>
            <a:custGeom>
              <a:rect b="b" l="l" r="r" t="t"/>
              <a:pathLst>
                <a:path extrusionOk="0" h="1832" w="2413">
                  <a:moveTo>
                    <a:pt x="0" y="969"/>
                  </a:moveTo>
                  <a:cubicBezTo>
                    <a:pt x="1" y="970"/>
                    <a:pt x="2" y="971"/>
                    <a:pt x="2" y="972"/>
                  </a:cubicBezTo>
                  <a:lnTo>
                    <a:pt x="2" y="972"/>
                  </a:lnTo>
                  <a:lnTo>
                    <a:pt x="0" y="969"/>
                  </a:lnTo>
                  <a:close/>
                  <a:moveTo>
                    <a:pt x="1617" y="0"/>
                  </a:moveTo>
                  <a:lnTo>
                    <a:pt x="1617" y="0"/>
                  </a:lnTo>
                  <a:cubicBezTo>
                    <a:pt x="1885" y="268"/>
                    <a:pt x="1884" y="702"/>
                    <a:pt x="1617" y="969"/>
                  </a:cubicBezTo>
                  <a:cubicBezTo>
                    <a:pt x="1394" y="1193"/>
                    <a:pt x="1102" y="1305"/>
                    <a:pt x="809" y="1305"/>
                  </a:cubicBezTo>
                  <a:cubicBezTo>
                    <a:pt x="517" y="1305"/>
                    <a:pt x="226" y="1194"/>
                    <a:pt x="2" y="972"/>
                  </a:cubicBezTo>
                  <a:lnTo>
                    <a:pt x="2" y="972"/>
                  </a:lnTo>
                  <a:lnTo>
                    <a:pt x="528" y="1496"/>
                  </a:lnTo>
                  <a:cubicBezTo>
                    <a:pt x="751" y="1719"/>
                    <a:pt x="1043" y="1831"/>
                    <a:pt x="1336" y="1831"/>
                  </a:cubicBezTo>
                  <a:cubicBezTo>
                    <a:pt x="1628" y="1831"/>
                    <a:pt x="1921" y="1719"/>
                    <a:pt x="2145" y="1496"/>
                  </a:cubicBezTo>
                  <a:cubicBezTo>
                    <a:pt x="2412" y="1230"/>
                    <a:pt x="2412" y="796"/>
                    <a:pt x="2145" y="528"/>
                  </a:cubicBezTo>
                  <a:lnTo>
                    <a:pt x="1617" y="0"/>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6"/>
            <p:cNvSpPr/>
            <p:nvPr/>
          </p:nvSpPr>
          <p:spPr>
            <a:xfrm>
              <a:off x="5547760" y="1786943"/>
              <a:ext cx="21626" cy="19000"/>
            </a:xfrm>
            <a:custGeom>
              <a:rect b="b" l="l" r="r" t="t"/>
              <a:pathLst>
                <a:path extrusionOk="0" h="615" w="700">
                  <a:moveTo>
                    <a:pt x="484" y="1"/>
                  </a:moveTo>
                  <a:cubicBezTo>
                    <a:pt x="433" y="1"/>
                    <a:pt x="382" y="20"/>
                    <a:pt x="343" y="60"/>
                  </a:cubicBezTo>
                  <a:lnTo>
                    <a:pt x="126" y="277"/>
                  </a:lnTo>
                  <a:cubicBezTo>
                    <a:pt x="1" y="401"/>
                    <a:pt x="90" y="615"/>
                    <a:pt x="265" y="615"/>
                  </a:cubicBezTo>
                  <a:cubicBezTo>
                    <a:pt x="316" y="615"/>
                    <a:pt x="367" y="595"/>
                    <a:pt x="406" y="557"/>
                  </a:cubicBezTo>
                  <a:lnTo>
                    <a:pt x="623" y="340"/>
                  </a:lnTo>
                  <a:cubicBezTo>
                    <a:pt x="699" y="263"/>
                    <a:pt x="699" y="138"/>
                    <a:pt x="623" y="60"/>
                  </a:cubicBezTo>
                  <a:cubicBezTo>
                    <a:pt x="585" y="20"/>
                    <a:pt x="534" y="1"/>
                    <a:pt x="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6"/>
            <p:cNvSpPr/>
            <p:nvPr/>
          </p:nvSpPr>
          <p:spPr>
            <a:xfrm>
              <a:off x="5617737" y="1856920"/>
              <a:ext cx="21596" cy="19000"/>
            </a:xfrm>
            <a:custGeom>
              <a:rect b="b" l="l" r="r" t="t"/>
              <a:pathLst>
                <a:path extrusionOk="0" h="615" w="699">
                  <a:moveTo>
                    <a:pt x="483" y="1"/>
                  </a:moveTo>
                  <a:cubicBezTo>
                    <a:pt x="432" y="1"/>
                    <a:pt x="381" y="20"/>
                    <a:pt x="341" y="58"/>
                  </a:cubicBezTo>
                  <a:lnTo>
                    <a:pt x="124" y="275"/>
                  </a:lnTo>
                  <a:cubicBezTo>
                    <a:pt x="0" y="400"/>
                    <a:pt x="90" y="614"/>
                    <a:pt x="265" y="614"/>
                  </a:cubicBezTo>
                  <a:cubicBezTo>
                    <a:pt x="316" y="614"/>
                    <a:pt x="366" y="593"/>
                    <a:pt x="405" y="556"/>
                  </a:cubicBezTo>
                  <a:lnTo>
                    <a:pt x="622" y="339"/>
                  </a:lnTo>
                  <a:cubicBezTo>
                    <a:pt x="699" y="263"/>
                    <a:pt x="699" y="137"/>
                    <a:pt x="622" y="58"/>
                  </a:cubicBezTo>
                  <a:cubicBezTo>
                    <a:pt x="584" y="20"/>
                    <a:pt x="534" y="1"/>
                    <a:pt x="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6"/>
            <p:cNvSpPr/>
            <p:nvPr/>
          </p:nvSpPr>
          <p:spPr>
            <a:xfrm>
              <a:off x="5574824" y="1819259"/>
              <a:ext cx="31853" cy="30710"/>
            </a:xfrm>
            <a:custGeom>
              <a:rect b="b" l="l" r="r" t="t"/>
              <a:pathLst>
                <a:path extrusionOk="0" h="994" w="1031">
                  <a:moveTo>
                    <a:pt x="226" y="0"/>
                  </a:moveTo>
                  <a:cubicBezTo>
                    <a:pt x="125" y="0"/>
                    <a:pt x="38" y="81"/>
                    <a:pt x="31" y="184"/>
                  </a:cubicBezTo>
                  <a:cubicBezTo>
                    <a:pt x="1" y="624"/>
                    <a:pt x="352" y="993"/>
                    <a:pt x="786" y="993"/>
                  </a:cubicBezTo>
                  <a:cubicBezTo>
                    <a:pt x="803" y="993"/>
                    <a:pt x="821" y="992"/>
                    <a:pt x="839" y="991"/>
                  </a:cubicBezTo>
                  <a:cubicBezTo>
                    <a:pt x="948" y="984"/>
                    <a:pt x="1030" y="890"/>
                    <a:pt x="1023" y="780"/>
                  </a:cubicBezTo>
                  <a:cubicBezTo>
                    <a:pt x="1015" y="676"/>
                    <a:pt x="929" y="596"/>
                    <a:pt x="824" y="596"/>
                  </a:cubicBezTo>
                  <a:cubicBezTo>
                    <a:pt x="820" y="596"/>
                    <a:pt x="815" y="596"/>
                    <a:pt x="810" y="596"/>
                  </a:cubicBezTo>
                  <a:cubicBezTo>
                    <a:pt x="802" y="597"/>
                    <a:pt x="793" y="597"/>
                    <a:pt x="785" y="597"/>
                  </a:cubicBezTo>
                  <a:cubicBezTo>
                    <a:pt x="578" y="597"/>
                    <a:pt x="410" y="422"/>
                    <a:pt x="424" y="209"/>
                  </a:cubicBezTo>
                  <a:cubicBezTo>
                    <a:pt x="435" y="101"/>
                    <a:pt x="353" y="9"/>
                    <a:pt x="242" y="1"/>
                  </a:cubicBezTo>
                  <a:cubicBezTo>
                    <a:pt x="237" y="1"/>
                    <a:pt x="231" y="0"/>
                    <a:pt x="2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6"/>
            <p:cNvSpPr/>
            <p:nvPr/>
          </p:nvSpPr>
          <p:spPr>
            <a:xfrm>
              <a:off x="5362545" y="1644888"/>
              <a:ext cx="420913" cy="417052"/>
            </a:xfrm>
            <a:custGeom>
              <a:rect b="b" l="l" r="r" t="t"/>
              <a:pathLst>
                <a:path extrusionOk="0" h="13499" w="13624">
                  <a:moveTo>
                    <a:pt x="9284" y="394"/>
                  </a:moveTo>
                  <a:cubicBezTo>
                    <a:pt x="9408" y="394"/>
                    <a:pt x="9532" y="442"/>
                    <a:pt x="9627" y="538"/>
                  </a:cubicBezTo>
                  <a:lnTo>
                    <a:pt x="13000" y="3910"/>
                  </a:lnTo>
                  <a:cubicBezTo>
                    <a:pt x="13190" y="4100"/>
                    <a:pt x="13190" y="4408"/>
                    <a:pt x="13001" y="4600"/>
                  </a:cubicBezTo>
                  <a:cubicBezTo>
                    <a:pt x="12816" y="4784"/>
                    <a:pt x="12573" y="4877"/>
                    <a:pt x="12331" y="4877"/>
                  </a:cubicBezTo>
                  <a:cubicBezTo>
                    <a:pt x="12089" y="4877"/>
                    <a:pt x="11847" y="4784"/>
                    <a:pt x="11663" y="4600"/>
                  </a:cubicBezTo>
                  <a:lnTo>
                    <a:pt x="8939" y="1876"/>
                  </a:lnTo>
                  <a:cubicBezTo>
                    <a:pt x="8570" y="1505"/>
                    <a:pt x="8570" y="907"/>
                    <a:pt x="8939" y="538"/>
                  </a:cubicBezTo>
                  <a:cubicBezTo>
                    <a:pt x="9035" y="442"/>
                    <a:pt x="9159" y="394"/>
                    <a:pt x="9284" y="394"/>
                  </a:cubicBezTo>
                  <a:close/>
                  <a:moveTo>
                    <a:pt x="3176" y="5193"/>
                  </a:moveTo>
                  <a:cubicBezTo>
                    <a:pt x="3574" y="5193"/>
                    <a:pt x="3875" y="5259"/>
                    <a:pt x="3984" y="5288"/>
                  </a:cubicBezTo>
                  <a:lnTo>
                    <a:pt x="8250" y="9553"/>
                  </a:lnTo>
                  <a:cubicBezTo>
                    <a:pt x="8306" y="9769"/>
                    <a:pt x="8508" y="10726"/>
                    <a:pt x="8066" y="11704"/>
                  </a:cubicBezTo>
                  <a:cubicBezTo>
                    <a:pt x="7951" y="11954"/>
                    <a:pt x="7709" y="12091"/>
                    <a:pt x="7463" y="12091"/>
                  </a:cubicBezTo>
                  <a:cubicBezTo>
                    <a:pt x="7297" y="12091"/>
                    <a:pt x="7129" y="12028"/>
                    <a:pt x="6998" y="11897"/>
                  </a:cubicBezTo>
                  <a:lnTo>
                    <a:pt x="1642" y="6539"/>
                  </a:lnTo>
                  <a:cubicBezTo>
                    <a:pt x="1314" y="6213"/>
                    <a:pt x="1415" y="5663"/>
                    <a:pt x="1833" y="5473"/>
                  </a:cubicBezTo>
                  <a:cubicBezTo>
                    <a:pt x="2315" y="5256"/>
                    <a:pt x="2789" y="5193"/>
                    <a:pt x="3176" y="5193"/>
                  </a:cubicBezTo>
                  <a:close/>
                  <a:moveTo>
                    <a:pt x="9282" y="1"/>
                  </a:moveTo>
                  <a:cubicBezTo>
                    <a:pt x="8463" y="1"/>
                    <a:pt x="7934" y="1152"/>
                    <a:pt x="8504" y="1973"/>
                  </a:cubicBezTo>
                  <a:lnTo>
                    <a:pt x="7551" y="2599"/>
                  </a:lnTo>
                  <a:cubicBezTo>
                    <a:pt x="7460" y="2658"/>
                    <a:pt x="7434" y="2783"/>
                    <a:pt x="7494" y="2872"/>
                  </a:cubicBezTo>
                  <a:cubicBezTo>
                    <a:pt x="7532" y="2930"/>
                    <a:pt x="7595" y="2960"/>
                    <a:pt x="7659" y="2960"/>
                  </a:cubicBezTo>
                  <a:cubicBezTo>
                    <a:pt x="7697" y="2960"/>
                    <a:pt x="7735" y="2950"/>
                    <a:pt x="7768" y="2928"/>
                  </a:cubicBezTo>
                  <a:lnTo>
                    <a:pt x="8770" y="2270"/>
                  </a:lnTo>
                  <a:lnTo>
                    <a:pt x="11266" y="4766"/>
                  </a:lnTo>
                  <a:lnTo>
                    <a:pt x="8392" y="9140"/>
                  </a:lnTo>
                  <a:lnTo>
                    <a:pt x="4395" y="5143"/>
                  </a:lnTo>
                  <a:lnTo>
                    <a:pt x="7090" y="3373"/>
                  </a:lnTo>
                  <a:cubicBezTo>
                    <a:pt x="7183" y="3313"/>
                    <a:pt x="7207" y="3189"/>
                    <a:pt x="7147" y="3098"/>
                  </a:cubicBezTo>
                  <a:cubicBezTo>
                    <a:pt x="7109" y="3040"/>
                    <a:pt x="7046" y="3009"/>
                    <a:pt x="6981" y="3009"/>
                  </a:cubicBezTo>
                  <a:cubicBezTo>
                    <a:pt x="6944" y="3009"/>
                    <a:pt x="6906" y="3019"/>
                    <a:pt x="6874" y="3041"/>
                  </a:cubicBezTo>
                  <a:lnTo>
                    <a:pt x="4047" y="4899"/>
                  </a:lnTo>
                  <a:cubicBezTo>
                    <a:pt x="3897" y="4862"/>
                    <a:pt x="3580" y="4800"/>
                    <a:pt x="3172" y="4800"/>
                  </a:cubicBezTo>
                  <a:cubicBezTo>
                    <a:pt x="2741" y="4800"/>
                    <a:pt x="2209" y="4870"/>
                    <a:pt x="1666" y="5116"/>
                  </a:cubicBezTo>
                  <a:cubicBezTo>
                    <a:pt x="996" y="5418"/>
                    <a:pt x="834" y="6300"/>
                    <a:pt x="1355" y="6822"/>
                  </a:cubicBezTo>
                  <a:lnTo>
                    <a:pt x="3380" y="8847"/>
                  </a:lnTo>
                  <a:lnTo>
                    <a:pt x="991" y="11236"/>
                  </a:lnTo>
                  <a:cubicBezTo>
                    <a:pt x="492" y="11735"/>
                    <a:pt x="163" y="12368"/>
                    <a:pt x="42" y="13065"/>
                  </a:cubicBezTo>
                  <a:cubicBezTo>
                    <a:pt x="1" y="13295"/>
                    <a:pt x="180" y="13498"/>
                    <a:pt x="404" y="13498"/>
                  </a:cubicBezTo>
                  <a:cubicBezTo>
                    <a:pt x="425" y="13498"/>
                    <a:pt x="447" y="13497"/>
                    <a:pt x="469" y="13493"/>
                  </a:cubicBezTo>
                  <a:cubicBezTo>
                    <a:pt x="1165" y="13371"/>
                    <a:pt x="1796" y="13044"/>
                    <a:pt x="2297" y="12543"/>
                  </a:cubicBezTo>
                  <a:lnTo>
                    <a:pt x="3144" y="11696"/>
                  </a:lnTo>
                  <a:cubicBezTo>
                    <a:pt x="3221" y="11620"/>
                    <a:pt x="3221" y="11494"/>
                    <a:pt x="3144" y="11415"/>
                  </a:cubicBezTo>
                  <a:cubicBezTo>
                    <a:pt x="3105" y="11377"/>
                    <a:pt x="3055" y="11358"/>
                    <a:pt x="3005" y="11358"/>
                  </a:cubicBezTo>
                  <a:cubicBezTo>
                    <a:pt x="2954" y="11358"/>
                    <a:pt x="2904" y="11377"/>
                    <a:pt x="2864" y="11415"/>
                  </a:cubicBezTo>
                  <a:lnTo>
                    <a:pt x="2017" y="12263"/>
                  </a:lnTo>
                  <a:cubicBezTo>
                    <a:pt x="1584" y="12697"/>
                    <a:pt x="1038" y="12984"/>
                    <a:pt x="435" y="13096"/>
                  </a:cubicBezTo>
                  <a:cubicBezTo>
                    <a:pt x="547" y="12495"/>
                    <a:pt x="836" y="11949"/>
                    <a:pt x="1270" y="11515"/>
                  </a:cubicBezTo>
                  <a:lnTo>
                    <a:pt x="3658" y="9125"/>
                  </a:lnTo>
                  <a:lnTo>
                    <a:pt x="4406" y="9873"/>
                  </a:lnTo>
                  <a:lnTo>
                    <a:pt x="3420" y="10859"/>
                  </a:lnTo>
                  <a:cubicBezTo>
                    <a:pt x="3344" y="10935"/>
                    <a:pt x="3344" y="11061"/>
                    <a:pt x="3420" y="11138"/>
                  </a:cubicBezTo>
                  <a:cubicBezTo>
                    <a:pt x="3459" y="11177"/>
                    <a:pt x="3510" y="11197"/>
                    <a:pt x="3560" y="11197"/>
                  </a:cubicBezTo>
                  <a:cubicBezTo>
                    <a:pt x="3611" y="11197"/>
                    <a:pt x="3662" y="11177"/>
                    <a:pt x="3701" y="11138"/>
                  </a:cubicBezTo>
                  <a:lnTo>
                    <a:pt x="4687" y="10154"/>
                  </a:lnTo>
                  <a:lnTo>
                    <a:pt x="6720" y="12176"/>
                  </a:lnTo>
                  <a:cubicBezTo>
                    <a:pt x="6929" y="12386"/>
                    <a:pt x="7197" y="12485"/>
                    <a:pt x="7462" y="12485"/>
                  </a:cubicBezTo>
                  <a:cubicBezTo>
                    <a:pt x="7856" y="12485"/>
                    <a:pt x="8244" y="12267"/>
                    <a:pt x="8426" y="11867"/>
                  </a:cubicBezTo>
                  <a:cubicBezTo>
                    <a:pt x="8905" y="10809"/>
                    <a:pt x="8718" y="9792"/>
                    <a:pt x="8643" y="9484"/>
                  </a:cubicBezTo>
                  <a:lnTo>
                    <a:pt x="11567" y="5032"/>
                  </a:lnTo>
                  <a:cubicBezTo>
                    <a:pt x="11794" y="5190"/>
                    <a:pt x="12062" y="5271"/>
                    <a:pt x="12333" y="5271"/>
                  </a:cubicBezTo>
                  <a:cubicBezTo>
                    <a:pt x="12673" y="5271"/>
                    <a:pt x="13015" y="5143"/>
                    <a:pt x="13279" y="4878"/>
                  </a:cubicBezTo>
                  <a:cubicBezTo>
                    <a:pt x="13623" y="4535"/>
                    <a:pt x="13623" y="3975"/>
                    <a:pt x="13279" y="3631"/>
                  </a:cubicBezTo>
                  <a:lnTo>
                    <a:pt x="9907" y="258"/>
                  </a:lnTo>
                  <a:cubicBezTo>
                    <a:pt x="9741" y="92"/>
                    <a:pt x="9518" y="1"/>
                    <a:pt x="92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57"/>
          <p:cNvSpPr txBox="1"/>
          <p:nvPr>
            <p:ph type="title"/>
          </p:nvPr>
        </p:nvSpPr>
        <p:spPr>
          <a:xfrm>
            <a:off x="314525" y="445025"/>
            <a:ext cx="85056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 </a:t>
            </a:r>
            <a:r>
              <a:rPr lang="en"/>
              <a:t>Task #1: Simple</a:t>
            </a:r>
            <a:endParaRPr/>
          </a:p>
        </p:txBody>
      </p:sp>
      <p:sp>
        <p:nvSpPr>
          <p:cNvPr id="2280" name="Google Shape;2280;p57"/>
          <p:cNvSpPr txBox="1"/>
          <p:nvPr>
            <p:ph idx="1" type="body"/>
          </p:nvPr>
        </p:nvSpPr>
        <p:spPr>
          <a:xfrm>
            <a:off x="720000" y="1291950"/>
            <a:ext cx="5866200" cy="1076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Create an account on the app</a:t>
            </a:r>
            <a:endParaRPr sz="2000">
              <a:solidFill>
                <a:schemeClr val="dk1"/>
              </a:solidFill>
            </a:endParaRPr>
          </a:p>
        </p:txBody>
      </p:sp>
      <p:pic>
        <p:nvPicPr>
          <p:cNvPr id="2281" name="Google Shape;2281;p57"/>
          <p:cNvPicPr preferRelativeResize="0"/>
          <p:nvPr/>
        </p:nvPicPr>
        <p:blipFill>
          <a:blip r:embed="rId3">
            <a:alphaModFix/>
          </a:blip>
          <a:stretch>
            <a:fillRect/>
          </a:stretch>
        </p:blipFill>
        <p:spPr>
          <a:xfrm>
            <a:off x="6976876" y="1347450"/>
            <a:ext cx="1586699" cy="3202248"/>
          </a:xfrm>
          <a:prstGeom prst="rect">
            <a:avLst/>
          </a:prstGeom>
          <a:noFill/>
          <a:ln>
            <a:noFill/>
          </a:ln>
        </p:spPr>
      </p:pic>
      <p:pic>
        <p:nvPicPr>
          <p:cNvPr id="2282" name="Google Shape;2282;p57"/>
          <p:cNvPicPr preferRelativeResize="0"/>
          <p:nvPr/>
        </p:nvPicPr>
        <p:blipFill>
          <a:blip r:embed="rId4">
            <a:alphaModFix/>
          </a:blip>
          <a:stretch>
            <a:fillRect/>
          </a:stretch>
        </p:blipFill>
        <p:spPr>
          <a:xfrm>
            <a:off x="6976876" y="1347483"/>
            <a:ext cx="1586699" cy="320221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p58"/>
          <p:cNvSpPr txBox="1"/>
          <p:nvPr>
            <p:ph type="title"/>
          </p:nvPr>
        </p:nvSpPr>
        <p:spPr>
          <a:xfrm>
            <a:off x="314525" y="445025"/>
            <a:ext cx="85056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REVISED Task #1: Simple</a:t>
            </a:r>
            <a:endParaRPr/>
          </a:p>
        </p:txBody>
      </p:sp>
      <p:sp>
        <p:nvSpPr>
          <p:cNvPr id="2288" name="Google Shape;2288;p58"/>
          <p:cNvSpPr txBox="1"/>
          <p:nvPr>
            <p:ph idx="1" type="body"/>
          </p:nvPr>
        </p:nvSpPr>
        <p:spPr>
          <a:xfrm>
            <a:off x="720000" y="1291950"/>
            <a:ext cx="5866200" cy="1076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strike="sngStrike">
                <a:solidFill>
                  <a:schemeClr val="dk1"/>
                </a:solidFill>
              </a:rPr>
              <a:t>Create an account on the app</a:t>
            </a:r>
            <a:endParaRPr sz="2000" strike="sngStrike">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Users find out how friends are doing in real time</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Update friends on feelings in real time (via text/photo)</a:t>
            </a:r>
            <a:endParaRPr sz="2000">
              <a:solidFill>
                <a:schemeClr val="dk1"/>
              </a:solidFill>
            </a:endParaRPr>
          </a:p>
        </p:txBody>
      </p:sp>
      <p:pic>
        <p:nvPicPr>
          <p:cNvPr id="2289" name="Google Shape;2289;p58"/>
          <p:cNvPicPr preferRelativeResize="0"/>
          <p:nvPr/>
        </p:nvPicPr>
        <p:blipFill>
          <a:blip r:embed="rId3">
            <a:alphaModFix/>
          </a:blip>
          <a:stretch>
            <a:fillRect/>
          </a:stretch>
        </p:blipFill>
        <p:spPr>
          <a:xfrm>
            <a:off x="6976876" y="1347450"/>
            <a:ext cx="1586699" cy="32022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sp>
        <p:nvSpPr>
          <p:cNvPr id="2294" name="Google Shape;2294;p59"/>
          <p:cNvSpPr txBox="1"/>
          <p:nvPr>
            <p:ph type="title"/>
          </p:nvPr>
        </p:nvSpPr>
        <p:spPr>
          <a:xfrm>
            <a:off x="314525" y="445025"/>
            <a:ext cx="85056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TASK FLOW #1 CHANGED</a:t>
            </a:r>
            <a:endParaRPr/>
          </a:p>
        </p:txBody>
      </p:sp>
      <p:pic>
        <p:nvPicPr>
          <p:cNvPr id="2295" name="Google Shape;2295;p59"/>
          <p:cNvPicPr preferRelativeResize="0"/>
          <p:nvPr/>
        </p:nvPicPr>
        <p:blipFill rotWithShape="1">
          <a:blip r:embed="rId3">
            <a:alphaModFix/>
          </a:blip>
          <a:srcRect b="0" l="0" r="0" t="8071"/>
          <a:stretch/>
        </p:blipFill>
        <p:spPr>
          <a:xfrm>
            <a:off x="394212" y="2349355"/>
            <a:ext cx="2072949" cy="1006534"/>
          </a:xfrm>
          <a:prstGeom prst="rect">
            <a:avLst/>
          </a:prstGeom>
          <a:noFill/>
          <a:ln>
            <a:noFill/>
          </a:ln>
        </p:spPr>
      </p:pic>
      <p:sp>
        <p:nvSpPr>
          <p:cNvPr id="2296" name="Google Shape;2296;p59"/>
          <p:cNvSpPr/>
          <p:nvPr/>
        </p:nvSpPr>
        <p:spPr>
          <a:xfrm>
            <a:off x="5607325" y="2777900"/>
            <a:ext cx="429300" cy="28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pic>
        <p:nvPicPr>
          <p:cNvPr id="2297" name="Google Shape;2297;p59"/>
          <p:cNvPicPr preferRelativeResize="0"/>
          <p:nvPr/>
        </p:nvPicPr>
        <p:blipFill rotWithShape="1">
          <a:blip r:embed="rId4">
            <a:alphaModFix/>
          </a:blip>
          <a:srcRect b="25248" l="0" r="53647" t="22883"/>
          <a:stretch/>
        </p:blipFill>
        <p:spPr>
          <a:xfrm>
            <a:off x="5986025" y="1232599"/>
            <a:ext cx="2763752" cy="3516826"/>
          </a:xfrm>
          <a:prstGeom prst="rect">
            <a:avLst/>
          </a:prstGeom>
          <a:noFill/>
          <a:ln>
            <a:noFill/>
          </a:ln>
        </p:spPr>
      </p:pic>
      <p:grpSp>
        <p:nvGrpSpPr>
          <p:cNvPr id="2298" name="Google Shape;2298;p59"/>
          <p:cNvGrpSpPr/>
          <p:nvPr/>
        </p:nvGrpSpPr>
        <p:grpSpPr>
          <a:xfrm>
            <a:off x="3031609" y="1787564"/>
            <a:ext cx="2543836" cy="2130116"/>
            <a:chOff x="1952325" y="1442512"/>
            <a:chExt cx="3244275" cy="2716638"/>
          </a:xfrm>
        </p:grpSpPr>
        <p:pic>
          <p:nvPicPr>
            <p:cNvPr id="2299" name="Google Shape;2299;p59"/>
            <p:cNvPicPr preferRelativeResize="0"/>
            <p:nvPr/>
          </p:nvPicPr>
          <p:blipFill rotWithShape="1">
            <a:blip r:embed="rId5">
              <a:alphaModFix/>
            </a:blip>
            <a:srcRect b="0" l="0" r="0" t="4516"/>
            <a:stretch/>
          </p:blipFill>
          <p:spPr>
            <a:xfrm>
              <a:off x="1952325" y="1442512"/>
              <a:ext cx="3232049" cy="2705650"/>
            </a:xfrm>
            <a:prstGeom prst="rect">
              <a:avLst/>
            </a:prstGeom>
            <a:noFill/>
            <a:ln>
              <a:noFill/>
            </a:ln>
          </p:spPr>
        </p:pic>
        <p:sp>
          <p:nvSpPr>
            <p:cNvPr id="2300" name="Google Shape;2300;p59"/>
            <p:cNvSpPr/>
            <p:nvPr/>
          </p:nvSpPr>
          <p:spPr>
            <a:xfrm>
              <a:off x="4074300" y="2901250"/>
              <a:ext cx="1122300" cy="1257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sp>
          <p:nvSpPr>
            <p:cNvPr id="2301" name="Google Shape;2301;p59"/>
            <p:cNvSpPr/>
            <p:nvPr/>
          </p:nvSpPr>
          <p:spPr>
            <a:xfrm>
              <a:off x="4010850" y="3960800"/>
              <a:ext cx="52500" cy="153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grpSp>
      <p:sp>
        <p:nvSpPr>
          <p:cNvPr id="2302" name="Google Shape;2302;p59"/>
          <p:cNvSpPr/>
          <p:nvPr/>
        </p:nvSpPr>
        <p:spPr>
          <a:xfrm>
            <a:off x="2534725" y="2777900"/>
            <a:ext cx="429300" cy="28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sp>
        <p:nvSpPr>
          <p:cNvPr id="2303" name="Google Shape;2303;p59"/>
          <p:cNvSpPr txBox="1"/>
          <p:nvPr>
            <p:ph idx="1" type="body"/>
          </p:nvPr>
        </p:nvSpPr>
        <p:spPr>
          <a:xfrm>
            <a:off x="274925" y="3406950"/>
            <a:ext cx="2311500" cy="43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(invalid simple task)</a:t>
            </a:r>
            <a:endParaRPr>
              <a:solidFill>
                <a:schemeClr val="dk1"/>
              </a:solidFill>
            </a:endParaRPr>
          </a:p>
        </p:txBody>
      </p:sp>
      <p:sp>
        <p:nvSpPr>
          <p:cNvPr id="2304" name="Google Shape;2304;p59"/>
          <p:cNvSpPr txBox="1"/>
          <p:nvPr>
            <p:ph idx="1" type="body"/>
          </p:nvPr>
        </p:nvSpPr>
        <p:spPr>
          <a:xfrm>
            <a:off x="3147775" y="3949350"/>
            <a:ext cx="2311500" cy="43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(prior sketch of </a:t>
            </a:r>
            <a:endParaRPr>
              <a:solidFill>
                <a:schemeClr val="dk1"/>
              </a:solidFill>
            </a:endParaRPr>
          </a:p>
          <a:p>
            <a:pPr indent="0" lvl="0" marL="0" rtl="0" algn="ctr">
              <a:spcBef>
                <a:spcPts val="0"/>
              </a:spcBef>
              <a:spcAft>
                <a:spcPts val="0"/>
              </a:spcAft>
              <a:buNone/>
            </a:pPr>
            <a:r>
              <a:rPr lang="en">
                <a:solidFill>
                  <a:schemeClr val="dk1"/>
                </a:solidFill>
              </a:rPr>
              <a:t>current simple task)</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60"/>
          <p:cNvSpPr txBox="1"/>
          <p:nvPr>
            <p:ph type="title"/>
          </p:nvPr>
        </p:nvSpPr>
        <p:spPr>
          <a:xfrm>
            <a:off x="314525" y="445025"/>
            <a:ext cx="85056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REVISED Task #1: Simple</a:t>
            </a:r>
            <a:endParaRPr/>
          </a:p>
        </p:txBody>
      </p:sp>
      <p:sp>
        <p:nvSpPr>
          <p:cNvPr id="2310" name="Google Shape;2310;p60"/>
          <p:cNvSpPr txBox="1"/>
          <p:nvPr>
            <p:ph idx="1" type="body"/>
          </p:nvPr>
        </p:nvSpPr>
        <p:spPr>
          <a:xfrm>
            <a:off x="720000" y="1291950"/>
            <a:ext cx="5866200" cy="1076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Users find out how friends are doing in real time</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Update friends on feelings in real time (via text/photo)</a:t>
            </a:r>
            <a:endParaRPr sz="2000">
              <a:solidFill>
                <a:schemeClr val="dk1"/>
              </a:solidFill>
            </a:endParaRPr>
          </a:p>
        </p:txBody>
      </p:sp>
      <p:sp>
        <p:nvSpPr>
          <p:cNvPr id="2311" name="Google Shape;2311;p60"/>
          <p:cNvSpPr txBox="1"/>
          <p:nvPr/>
        </p:nvSpPr>
        <p:spPr>
          <a:xfrm>
            <a:off x="803825" y="2493425"/>
            <a:ext cx="2708100" cy="200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Baloo 2"/>
                <a:ea typeface="Baloo 2"/>
                <a:cs typeface="Baloo 2"/>
                <a:sym typeface="Baloo 2"/>
              </a:rPr>
              <a:t>Changes: </a:t>
            </a:r>
            <a:endParaRPr b="1" sz="2000">
              <a:solidFill>
                <a:schemeClr val="dk1"/>
              </a:solidFill>
              <a:latin typeface="Baloo 2"/>
              <a:ea typeface="Baloo 2"/>
              <a:cs typeface="Baloo 2"/>
              <a:sym typeface="Baloo 2"/>
            </a:endParaRPr>
          </a:p>
          <a:p>
            <a:pPr indent="-317500" lvl="0" marL="457200" rtl="0" algn="l">
              <a:spcBef>
                <a:spcPts val="0"/>
              </a:spcBef>
              <a:spcAft>
                <a:spcPts val="0"/>
              </a:spcAft>
              <a:buClr>
                <a:schemeClr val="dk1"/>
              </a:buClr>
              <a:buSzPts val="1400"/>
              <a:buFont typeface="Baloo 2"/>
              <a:buChar char="-"/>
            </a:pPr>
            <a:r>
              <a:rPr lang="en">
                <a:solidFill>
                  <a:schemeClr val="dk1"/>
                </a:solidFill>
                <a:latin typeface="Baloo 2"/>
                <a:ea typeface="Baloo 2"/>
                <a:cs typeface="Baloo 2"/>
                <a:sym typeface="Baloo 2"/>
              </a:rPr>
              <a:t>Switched “set status” icon away from camera</a:t>
            </a:r>
            <a:endParaRPr>
              <a:solidFill>
                <a:schemeClr val="dk1"/>
              </a:solidFill>
              <a:latin typeface="Baloo 2"/>
              <a:ea typeface="Baloo 2"/>
              <a:cs typeface="Baloo 2"/>
              <a:sym typeface="Baloo 2"/>
            </a:endParaRPr>
          </a:p>
          <a:p>
            <a:pPr indent="-317500" lvl="0" marL="457200" rtl="0" algn="l">
              <a:spcBef>
                <a:spcPts val="0"/>
              </a:spcBef>
              <a:spcAft>
                <a:spcPts val="0"/>
              </a:spcAft>
              <a:buClr>
                <a:schemeClr val="dk1"/>
              </a:buClr>
              <a:buSzPts val="1400"/>
              <a:buFont typeface="Baloo 2"/>
              <a:buChar char="-"/>
            </a:pPr>
            <a:r>
              <a:rPr lang="en">
                <a:solidFill>
                  <a:schemeClr val="dk1"/>
                </a:solidFill>
                <a:latin typeface="Baloo 2"/>
                <a:ea typeface="Baloo 2"/>
                <a:cs typeface="Baloo 2"/>
                <a:sym typeface="Baloo 2"/>
              </a:rPr>
              <a:t>Users can now choose between text or photo statuses</a:t>
            </a:r>
            <a:endParaRPr>
              <a:solidFill>
                <a:schemeClr val="dk1"/>
              </a:solidFill>
              <a:latin typeface="Baloo 2"/>
              <a:ea typeface="Baloo 2"/>
              <a:cs typeface="Baloo 2"/>
              <a:sym typeface="Baloo 2"/>
            </a:endParaRPr>
          </a:p>
          <a:p>
            <a:pPr indent="-317500" lvl="0" marL="457200" rtl="0" algn="l">
              <a:spcBef>
                <a:spcPts val="0"/>
              </a:spcBef>
              <a:spcAft>
                <a:spcPts val="0"/>
              </a:spcAft>
              <a:buClr>
                <a:schemeClr val="dk1"/>
              </a:buClr>
              <a:buSzPts val="1400"/>
              <a:buFont typeface="Baloo 2"/>
              <a:buChar char="-"/>
            </a:pPr>
            <a:r>
              <a:rPr lang="en">
                <a:solidFill>
                  <a:schemeClr val="dk1"/>
                </a:solidFill>
                <a:latin typeface="Baloo 2"/>
                <a:ea typeface="Baloo 2"/>
                <a:cs typeface="Baloo 2"/>
                <a:sym typeface="Baloo 2"/>
              </a:rPr>
              <a:t>More obscure icons now have text above them</a:t>
            </a:r>
            <a:endParaRPr>
              <a:solidFill>
                <a:schemeClr val="dk1"/>
              </a:solidFill>
              <a:latin typeface="Baloo 2"/>
              <a:ea typeface="Baloo 2"/>
              <a:cs typeface="Baloo 2"/>
              <a:sym typeface="Baloo 2"/>
            </a:endParaRPr>
          </a:p>
        </p:txBody>
      </p:sp>
      <p:sp>
        <p:nvSpPr>
          <p:cNvPr id="2312" name="Google Shape;2312;p60"/>
          <p:cNvSpPr txBox="1"/>
          <p:nvPr/>
        </p:nvSpPr>
        <p:spPr>
          <a:xfrm>
            <a:off x="3600100" y="2493425"/>
            <a:ext cx="2512200" cy="200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Baloo 2"/>
                <a:ea typeface="Baloo 2"/>
                <a:cs typeface="Baloo 2"/>
                <a:sym typeface="Baloo 2"/>
              </a:rPr>
              <a:t>Rationale: </a:t>
            </a:r>
            <a:endParaRPr b="1" sz="2000">
              <a:solidFill>
                <a:schemeClr val="dk1"/>
              </a:solidFill>
              <a:latin typeface="Baloo 2"/>
              <a:ea typeface="Baloo 2"/>
              <a:cs typeface="Baloo 2"/>
              <a:sym typeface="Baloo 2"/>
            </a:endParaRPr>
          </a:p>
          <a:p>
            <a:pPr indent="-317500" lvl="0" marL="457200" rtl="0" algn="l">
              <a:spcBef>
                <a:spcPts val="0"/>
              </a:spcBef>
              <a:spcAft>
                <a:spcPts val="0"/>
              </a:spcAft>
              <a:buClr>
                <a:schemeClr val="dk1"/>
              </a:buClr>
              <a:buSzPts val="1400"/>
              <a:buFont typeface="Baloo 2"/>
              <a:buChar char="-"/>
            </a:pPr>
            <a:r>
              <a:rPr lang="en">
                <a:solidFill>
                  <a:schemeClr val="dk1"/>
                </a:solidFill>
                <a:latin typeface="Baloo 2"/>
                <a:ea typeface="Baloo 2"/>
                <a:cs typeface="Baloo 2"/>
                <a:sym typeface="Baloo 2"/>
              </a:rPr>
              <a:t>The app took extra steps to take text-based statuses, quick buttons improve </a:t>
            </a:r>
            <a:r>
              <a:rPr lang="en" u="sng">
                <a:solidFill>
                  <a:schemeClr val="dk1"/>
                </a:solidFill>
                <a:latin typeface="Baloo 2"/>
                <a:ea typeface="Baloo 2"/>
                <a:cs typeface="Baloo 2"/>
                <a:sym typeface="Baloo 2"/>
              </a:rPr>
              <a:t>effectiveness</a:t>
            </a:r>
            <a:endParaRPr u="sng">
              <a:solidFill>
                <a:schemeClr val="dk1"/>
              </a:solidFill>
              <a:latin typeface="Baloo 2"/>
              <a:ea typeface="Baloo 2"/>
              <a:cs typeface="Baloo 2"/>
              <a:sym typeface="Baloo 2"/>
            </a:endParaRPr>
          </a:p>
          <a:p>
            <a:pPr indent="-317500" lvl="0" marL="457200" rtl="0" algn="l">
              <a:spcBef>
                <a:spcPts val="0"/>
              </a:spcBef>
              <a:spcAft>
                <a:spcPts val="0"/>
              </a:spcAft>
              <a:buClr>
                <a:schemeClr val="dk1"/>
              </a:buClr>
              <a:buSzPts val="1400"/>
              <a:buFont typeface="Baloo 2"/>
              <a:buChar char="-"/>
            </a:pPr>
            <a:r>
              <a:rPr lang="en">
                <a:solidFill>
                  <a:schemeClr val="dk1"/>
                </a:solidFill>
                <a:latin typeface="Baloo 2"/>
                <a:ea typeface="Baloo 2"/>
                <a:cs typeface="Baloo 2"/>
                <a:sym typeface="Baloo 2"/>
              </a:rPr>
              <a:t>Increased clarity from text improves </a:t>
            </a:r>
            <a:r>
              <a:rPr lang="en" u="sng">
                <a:solidFill>
                  <a:schemeClr val="dk1"/>
                </a:solidFill>
                <a:latin typeface="Baloo 2"/>
                <a:ea typeface="Baloo 2"/>
                <a:cs typeface="Baloo 2"/>
                <a:sym typeface="Baloo 2"/>
              </a:rPr>
              <a:t>intuitiveness</a:t>
            </a:r>
            <a:r>
              <a:rPr lang="en">
                <a:solidFill>
                  <a:schemeClr val="dk1"/>
                </a:solidFill>
                <a:latin typeface="Baloo 2"/>
                <a:ea typeface="Baloo 2"/>
                <a:cs typeface="Baloo 2"/>
                <a:sym typeface="Baloo 2"/>
              </a:rPr>
              <a:t> </a:t>
            </a:r>
            <a:endParaRPr sz="2000">
              <a:solidFill>
                <a:schemeClr val="dk1"/>
              </a:solidFill>
              <a:latin typeface="Baloo 2"/>
              <a:ea typeface="Baloo 2"/>
              <a:cs typeface="Baloo 2"/>
              <a:sym typeface="Baloo 2"/>
            </a:endParaRPr>
          </a:p>
        </p:txBody>
      </p:sp>
      <p:pic>
        <p:nvPicPr>
          <p:cNvPr id="2313" name="Google Shape;2313;p60"/>
          <p:cNvPicPr preferRelativeResize="0"/>
          <p:nvPr/>
        </p:nvPicPr>
        <p:blipFill rotWithShape="1">
          <a:blip r:embed="rId3">
            <a:alphaModFix/>
          </a:blip>
          <a:srcRect b="25248" l="0" r="53647" t="22883"/>
          <a:stretch/>
        </p:blipFill>
        <p:spPr>
          <a:xfrm>
            <a:off x="6297425" y="1615100"/>
            <a:ext cx="2422350" cy="30823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61"/>
          <p:cNvSpPr txBox="1"/>
          <p:nvPr>
            <p:ph type="title"/>
          </p:nvPr>
        </p:nvSpPr>
        <p:spPr>
          <a:xfrm>
            <a:off x="314525" y="445025"/>
            <a:ext cx="85056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 </a:t>
            </a:r>
            <a:r>
              <a:rPr lang="en"/>
              <a:t>Task #2: Moderate</a:t>
            </a:r>
            <a:endParaRPr/>
          </a:p>
        </p:txBody>
      </p:sp>
      <p:sp>
        <p:nvSpPr>
          <p:cNvPr id="2319" name="Google Shape;2319;p61"/>
          <p:cNvSpPr txBox="1"/>
          <p:nvPr>
            <p:ph idx="1" type="body"/>
          </p:nvPr>
        </p:nvSpPr>
        <p:spPr>
          <a:xfrm>
            <a:off x="720000" y="1291950"/>
            <a:ext cx="6168300" cy="3108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solidFill>
                  <a:schemeClr val="dk1"/>
                </a:solidFill>
              </a:rPr>
              <a:t>Share photos with friends</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Schedule a hangout with a friend</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Update calendar to indicate availabilities</a:t>
            </a:r>
            <a:endParaRPr sz="2000">
              <a:solidFill>
                <a:schemeClr val="dk1"/>
              </a:solidFill>
            </a:endParaRPr>
          </a:p>
        </p:txBody>
      </p:sp>
      <p:pic>
        <p:nvPicPr>
          <p:cNvPr id="2320" name="Google Shape;2320;p61"/>
          <p:cNvPicPr preferRelativeResize="0"/>
          <p:nvPr/>
        </p:nvPicPr>
        <p:blipFill>
          <a:blip r:embed="rId3">
            <a:alphaModFix/>
          </a:blip>
          <a:stretch>
            <a:fillRect/>
          </a:stretch>
        </p:blipFill>
        <p:spPr>
          <a:xfrm>
            <a:off x="7000009" y="1345600"/>
            <a:ext cx="1540442" cy="31089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62"/>
          <p:cNvSpPr txBox="1"/>
          <p:nvPr>
            <p:ph type="title"/>
          </p:nvPr>
        </p:nvSpPr>
        <p:spPr>
          <a:xfrm>
            <a:off x="314525" y="445025"/>
            <a:ext cx="85056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REVISED Task #2: Moderate</a:t>
            </a:r>
            <a:endParaRPr/>
          </a:p>
        </p:txBody>
      </p:sp>
      <p:sp>
        <p:nvSpPr>
          <p:cNvPr id="2326" name="Google Shape;2326;p62"/>
          <p:cNvSpPr txBox="1"/>
          <p:nvPr>
            <p:ph idx="1" type="body"/>
          </p:nvPr>
        </p:nvSpPr>
        <p:spPr>
          <a:xfrm>
            <a:off x="720000" y="1291950"/>
            <a:ext cx="6168300" cy="3108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strike="sngStrike">
                <a:solidFill>
                  <a:schemeClr val="dk1"/>
                </a:solidFill>
              </a:rPr>
              <a:t>Share photos with friends</a:t>
            </a:r>
            <a:endParaRPr sz="2000" strike="sngStrike">
              <a:solidFill>
                <a:schemeClr val="dk1"/>
              </a:solidFill>
            </a:endParaRPr>
          </a:p>
          <a:p>
            <a:pPr indent="-355600" lvl="0" marL="457200" rtl="0" algn="l">
              <a:spcBef>
                <a:spcPts val="0"/>
              </a:spcBef>
              <a:spcAft>
                <a:spcPts val="0"/>
              </a:spcAft>
              <a:buSzPts val="2000"/>
              <a:buChar char="●"/>
            </a:pPr>
            <a:r>
              <a:rPr lang="en" sz="2000">
                <a:solidFill>
                  <a:schemeClr val="dk1"/>
                </a:solidFill>
              </a:rPr>
              <a:t>Message a friend</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Schedule a hangout with a friend</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Update calendar to indicate availabilities </a:t>
            </a:r>
            <a:endParaRPr sz="2000">
              <a:solidFill>
                <a:schemeClr val="dk1"/>
              </a:solidFill>
            </a:endParaRPr>
          </a:p>
        </p:txBody>
      </p:sp>
      <p:pic>
        <p:nvPicPr>
          <p:cNvPr id="2327" name="Google Shape;2327;p62"/>
          <p:cNvPicPr preferRelativeResize="0"/>
          <p:nvPr/>
        </p:nvPicPr>
        <p:blipFill>
          <a:blip r:embed="rId3">
            <a:alphaModFix/>
          </a:blip>
          <a:stretch>
            <a:fillRect/>
          </a:stretch>
        </p:blipFill>
        <p:spPr>
          <a:xfrm>
            <a:off x="7000009" y="1345600"/>
            <a:ext cx="1540442" cy="31089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sp>
        <p:nvSpPr>
          <p:cNvPr id="2332" name="Google Shape;2332;p63"/>
          <p:cNvSpPr txBox="1"/>
          <p:nvPr>
            <p:ph type="title"/>
          </p:nvPr>
        </p:nvSpPr>
        <p:spPr>
          <a:xfrm>
            <a:off x="314525" y="445025"/>
            <a:ext cx="85056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TASK FLOW #2 CHANGED</a:t>
            </a:r>
            <a:endParaRPr/>
          </a:p>
          <a:p>
            <a:pPr indent="0" lvl="0" marL="0" rtl="0" algn="l">
              <a:spcBef>
                <a:spcPts val="0"/>
              </a:spcBef>
              <a:spcAft>
                <a:spcPts val="0"/>
              </a:spcAft>
              <a:buNone/>
            </a:pPr>
            <a:r>
              <a:t/>
            </a:r>
            <a:endParaRPr/>
          </a:p>
        </p:txBody>
      </p:sp>
      <p:pic>
        <p:nvPicPr>
          <p:cNvPr id="2333" name="Google Shape;2333;p63"/>
          <p:cNvPicPr preferRelativeResize="0"/>
          <p:nvPr/>
        </p:nvPicPr>
        <p:blipFill rotWithShape="1">
          <a:blip r:embed="rId3">
            <a:alphaModFix/>
          </a:blip>
          <a:srcRect b="0" l="0" r="0" t="6942"/>
          <a:stretch/>
        </p:blipFill>
        <p:spPr>
          <a:xfrm>
            <a:off x="1527063" y="1575650"/>
            <a:ext cx="2194024" cy="2848751"/>
          </a:xfrm>
          <a:prstGeom prst="rect">
            <a:avLst/>
          </a:prstGeom>
          <a:noFill/>
          <a:ln>
            <a:noFill/>
          </a:ln>
        </p:spPr>
      </p:pic>
      <p:sp>
        <p:nvSpPr>
          <p:cNvPr id="2334" name="Google Shape;2334;p63"/>
          <p:cNvSpPr/>
          <p:nvPr/>
        </p:nvSpPr>
        <p:spPr>
          <a:xfrm>
            <a:off x="3835588" y="2855875"/>
            <a:ext cx="429300" cy="28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pic>
        <p:nvPicPr>
          <p:cNvPr id="2335" name="Google Shape;2335;p63"/>
          <p:cNvPicPr preferRelativeResize="0"/>
          <p:nvPr/>
        </p:nvPicPr>
        <p:blipFill rotWithShape="1">
          <a:blip r:embed="rId4">
            <a:alphaModFix/>
          </a:blip>
          <a:srcRect b="23332" l="0" r="41755" t="24105"/>
          <a:stretch/>
        </p:blipFill>
        <p:spPr>
          <a:xfrm>
            <a:off x="4345188" y="1326037"/>
            <a:ext cx="3262399" cy="334797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64"/>
          <p:cNvSpPr txBox="1"/>
          <p:nvPr>
            <p:ph type="title"/>
          </p:nvPr>
        </p:nvSpPr>
        <p:spPr>
          <a:xfrm>
            <a:off x="314525" y="445025"/>
            <a:ext cx="85056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REVISED Task #2: Moderate</a:t>
            </a:r>
            <a:endParaRPr/>
          </a:p>
        </p:txBody>
      </p:sp>
      <p:sp>
        <p:nvSpPr>
          <p:cNvPr id="2341" name="Google Shape;2341;p64"/>
          <p:cNvSpPr txBox="1"/>
          <p:nvPr>
            <p:ph idx="1" type="body"/>
          </p:nvPr>
        </p:nvSpPr>
        <p:spPr>
          <a:xfrm>
            <a:off x="720000" y="1291950"/>
            <a:ext cx="6168300" cy="3108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solidFill>
                  <a:schemeClr val="dk1"/>
                </a:solidFill>
              </a:rPr>
              <a:t>Message a friend</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Schedule a hangout with a friend</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Update calendar to indicate availabilities</a:t>
            </a:r>
            <a:endParaRPr sz="2000">
              <a:solidFill>
                <a:schemeClr val="dk1"/>
              </a:solidFill>
            </a:endParaRPr>
          </a:p>
        </p:txBody>
      </p:sp>
      <p:sp>
        <p:nvSpPr>
          <p:cNvPr id="2342" name="Google Shape;2342;p64"/>
          <p:cNvSpPr txBox="1"/>
          <p:nvPr/>
        </p:nvSpPr>
        <p:spPr>
          <a:xfrm>
            <a:off x="803825" y="2493425"/>
            <a:ext cx="2708100" cy="200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Baloo 2"/>
                <a:ea typeface="Baloo 2"/>
                <a:cs typeface="Baloo 2"/>
                <a:sym typeface="Baloo 2"/>
              </a:rPr>
              <a:t>Changes: </a:t>
            </a:r>
            <a:endParaRPr b="1" sz="2000">
              <a:solidFill>
                <a:schemeClr val="dk1"/>
              </a:solidFill>
              <a:latin typeface="Baloo 2"/>
              <a:ea typeface="Baloo 2"/>
              <a:cs typeface="Baloo 2"/>
              <a:sym typeface="Baloo 2"/>
            </a:endParaRPr>
          </a:p>
          <a:p>
            <a:pPr indent="-317500" lvl="0" marL="457200" rtl="0" algn="l">
              <a:spcBef>
                <a:spcPts val="0"/>
              </a:spcBef>
              <a:spcAft>
                <a:spcPts val="0"/>
              </a:spcAft>
              <a:buClr>
                <a:schemeClr val="dk1"/>
              </a:buClr>
              <a:buSzPts val="1400"/>
              <a:buFont typeface="Baloo 2"/>
              <a:buChar char="-"/>
            </a:pPr>
            <a:r>
              <a:rPr lang="en">
                <a:solidFill>
                  <a:schemeClr val="dk1"/>
                </a:solidFill>
                <a:latin typeface="Baloo 2"/>
                <a:ea typeface="Baloo 2"/>
                <a:cs typeface="Baloo 2"/>
                <a:sym typeface="Baloo 2"/>
              </a:rPr>
              <a:t>Made calendar button larger and more evident</a:t>
            </a:r>
            <a:endParaRPr>
              <a:solidFill>
                <a:schemeClr val="dk1"/>
              </a:solidFill>
              <a:latin typeface="Baloo 2"/>
              <a:ea typeface="Baloo 2"/>
              <a:cs typeface="Baloo 2"/>
              <a:sym typeface="Baloo 2"/>
            </a:endParaRPr>
          </a:p>
          <a:p>
            <a:pPr indent="-317500" lvl="0" marL="457200" rtl="0" algn="l">
              <a:spcBef>
                <a:spcPts val="0"/>
              </a:spcBef>
              <a:spcAft>
                <a:spcPts val="0"/>
              </a:spcAft>
              <a:buClr>
                <a:schemeClr val="dk1"/>
              </a:buClr>
              <a:buSzPts val="1400"/>
              <a:buFont typeface="Baloo 2"/>
              <a:buChar char="-"/>
            </a:pPr>
            <a:r>
              <a:rPr lang="en">
                <a:solidFill>
                  <a:schemeClr val="dk1"/>
                </a:solidFill>
                <a:latin typeface="Baloo 2"/>
                <a:ea typeface="Baloo 2"/>
                <a:cs typeface="Baloo 2"/>
                <a:sym typeface="Baloo 2"/>
              </a:rPr>
              <a:t>Added text to specify how to navigate the schedule screen</a:t>
            </a:r>
            <a:endParaRPr>
              <a:solidFill>
                <a:schemeClr val="dk1"/>
              </a:solidFill>
              <a:latin typeface="Baloo 2"/>
              <a:ea typeface="Baloo 2"/>
              <a:cs typeface="Baloo 2"/>
              <a:sym typeface="Baloo 2"/>
            </a:endParaRPr>
          </a:p>
          <a:p>
            <a:pPr indent="-317500" lvl="0" marL="457200" rtl="0" algn="l">
              <a:spcBef>
                <a:spcPts val="0"/>
              </a:spcBef>
              <a:spcAft>
                <a:spcPts val="0"/>
              </a:spcAft>
              <a:buClr>
                <a:schemeClr val="dk1"/>
              </a:buClr>
              <a:buSzPts val="1400"/>
              <a:buFont typeface="Baloo 2"/>
              <a:buChar char="-"/>
            </a:pPr>
            <a:r>
              <a:rPr lang="en">
                <a:solidFill>
                  <a:schemeClr val="dk1"/>
                </a:solidFill>
                <a:latin typeface="Baloo 2"/>
                <a:ea typeface="Baloo 2"/>
                <a:cs typeface="Baloo 2"/>
                <a:sym typeface="Baloo 2"/>
              </a:rPr>
              <a:t>Replaced copy button with share button</a:t>
            </a:r>
            <a:endParaRPr>
              <a:solidFill>
                <a:schemeClr val="dk1"/>
              </a:solidFill>
              <a:latin typeface="Baloo 2"/>
              <a:ea typeface="Baloo 2"/>
              <a:cs typeface="Baloo 2"/>
              <a:sym typeface="Baloo 2"/>
            </a:endParaRPr>
          </a:p>
        </p:txBody>
      </p:sp>
      <p:sp>
        <p:nvSpPr>
          <p:cNvPr id="2343" name="Google Shape;2343;p64"/>
          <p:cNvSpPr txBox="1"/>
          <p:nvPr/>
        </p:nvSpPr>
        <p:spPr>
          <a:xfrm>
            <a:off x="3613700" y="2493425"/>
            <a:ext cx="23289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Baloo 2"/>
                <a:ea typeface="Baloo 2"/>
                <a:cs typeface="Baloo 2"/>
                <a:sym typeface="Baloo 2"/>
              </a:rPr>
              <a:t>Rationale: </a:t>
            </a:r>
            <a:endParaRPr b="1" sz="2000">
              <a:solidFill>
                <a:schemeClr val="dk1"/>
              </a:solidFill>
              <a:latin typeface="Baloo 2"/>
              <a:ea typeface="Baloo 2"/>
              <a:cs typeface="Baloo 2"/>
              <a:sym typeface="Baloo 2"/>
            </a:endParaRPr>
          </a:p>
          <a:p>
            <a:pPr indent="-317500" lvl="0" marL="457200" rtl="0" algn="l">
              <a:spcBef>
                <a:spcPts val="0"/>
              </a:spcBef>
              <a:spcAft>
                <a:spcPts val="0"/>
              </a:spcAft>
              <a:buClr>
                <a:schemeClr val="dk1"/>
              </a:buClr>
              <a:buSzPts val="1400"/>
              <a:buFont typeface="Baloo 2"/>
              <a:buChar char="-"/>
            </a:pPr>
            <a:r>
              <a:rPr lang="en">
                <a:solidFill>
                  <a:schemeClr val="dk1"/>
                </a:solidFill>
                <a:latin typeface="Baloo 2"/>
                <a:ea typeface="Baloo 2"/>
                <a:cs typeface="Baloo 2"/>
                <a:sym typeface="Baloo 2"/>
              </a:rPr>
              <a:t>Priority buttons are easier to navigate to, being more </a:t>
            </a:r>
            <a:r>
              <a:rPr lang="en" u="sng">
                <a:solidFill>
                  <a:schemeClr val="dk1"/>
                </a:solidFill>
                <a:latin typeface="Baloo 2"/>
                <a:ea typeface="Baloo 2"/>
                <a:cs typeface="Baloo 2"/>
                <a:sym typeface="Baloo 2"/>
              </a:rPr>
              <a:t>effective</a:t>
            </a:r>
            <a:endParaRPr u="sng">
              <a:solidFill>
                <a:schemeClr val="dk1"/>
              </a:solidFill>
              <a:latin typeface="Baloo 2"/>
              <a:ea typeface="Baloo 2"/>
              <a:cs typeface="Baloo 2"/>
              <a:sym typeface="Baloo 2"/>
            </a:endParaRPr>
          </a:p>
          <a:p>
            <a:pPr indent="-317500" lvl="0" marL="457200" rtl="0" algn="l">
              <a:spcBef>
                <a:spcPts val="0"/>
              </a:spcBef>
              <a:spcAft>
                <a:spcPts val="0"/>
              </a:spcAft>
              <a:buClr>
                <a:schemeClr val="dk1"/>
              </a:buClr>
              <a:buSzPts val="1400"/>
              <a:buFont typeface="Baloo 2"/>
              <a:buChar char="-"/>
            </a:pPr>
            <a:r>
              <a:rPr lang="en">
                <a:solidFill>
                  <a:schemeClr val="dk1"/>
                </a:solidFill>
                <a:latin typeface="Baloo 2"/>
                <a:ea typeface="Baloo 2"/>
                <a:cs typeface="Baloo 2"/>
                <a:sym typeface="Baloo 2"/>
              </a:rPr>
              <a:t>Descriptions and</a:t>
            </a:r>
            <a:r>
              <a:rPr lang="en">
                <a:solidFill>
                  <a:schemeClr val="dk1"/>
                </a:solidFill>
                <a:latin typeface="Baloo 2"/>
                <a:ea typeface="Baloo 2"/>
                <a:cs typeface="Baloo 2"/>
                <a:sym typeface="Baloo 2"/>
              </a:rPr>
              <a:t> </a:t>
            </a:r>
            <a:r>
              <a:rPr lang="en">
                <a:solidFill>
                  <a:schemeClr val="dk1"/>
                </a:solidFill>
                <a:latin typeface="Baloo 2"/>
                <a:ea typeface="Baloo 2"/>
                <a:cs typeface="Baloo 2"/>
                <a:sym typeface="Baloo 2"/>
              </a:rPr>
              <a:t>recognizable icons boost </a:t>
            </a:r>
            <a:r>
              <a:rPr lang="en" u="sng">
                <a:solidFill>
                  <a:schemeClr val="dk1"/>
                </a:solidFill>
                <a:latin typeface="Baloo 2"/>
                <a:ea typeface="Baloo 2"/>
                <a:cs typeface="Baloo 2"/>
                <a:sym typeface="Baloo 2"/>
              </a:rPr>
              <a:t>intuitiveness</a:t>
            </a:r>
            <a:endParaRPr u="sng">
              <a:solidFill>
                <a:schemeClr val="dk1"/>
              </a:solidFill>
              <a:latin typeface="Baloo 2"/>
              <a:ea typeface="Baloo 2"/>
              <a:cs typeface="Baloo 2"/>
              <a:sym typeface="Baloo 2"/>
            </a:endParaRPr>
          </a:p>
        </p:txBody>
      </p:sp>
      <p:pic>
        <p:nvPicPr>
          <p:cNvPr id="2344" name="Google Shape;2344;p64"/>
          <p:cNvPicPr preferRelativeResize="0"/>
          <p:nvPr/>
        </p:nvPicPr>
        <p:blipFill rotWithShape="1">
          <a:blip r:embed="rId3">
            <a:alphaModFix/>
          </a:blip>
          <a:srcRect b="23332" l="0" r="41755" t="24105"/>
          <a:stretch/>
        </p:blipFill>
        <p:spPr>
          <a:xfrm>
            <a:off x="5883700" y="1728047"/>
            <a:ext cx="2936427" cy="301345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sp>
        <p:nvSpPr>
          <p:cNvPr id="2349" name="Google Shape;2349;p65"/>
          <p:cNvSpPr txBox="1"/>
          <p:nvPr>
            <p:ph type="title"/>
          </p:nvPr>
        </p:nvSpPr>
        <p:spPr>
          <a:xfrm>
            <a:off x="314525" y="445025"/>
            <a:ext cx="85056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 Task #3: complex</a:t>
            </a:r>
            <a:endParaRPr/>
          </a:p>
        </p:txBody>
      </p:sp>
      <p:sp>
        <p:nvSpPr>
          <p:cNvPr id="2350" name="Google Shape;2350;p65"/>
          <p:cNvSpPr txBox="1"/>
          <p:nvPr>
            <p:ph idx="1" type="body"/>
          </p:nvPr>
        </p:nvSpPr>
        <p:spPr>
          <a:xfrm>
            <a:off x="720000" y="1291950"/>
            <a:ext cx="6052200" cy="3108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solidFill>
                  <a:schemeClr val="dk1"/>
                </a:solidFill>
              </a:rPr>
              <a:t>Reach out to friends via a preferred texting app</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Customize visibility of posts to reach out to specific friend groups</a:t>
            </a:r>
            <a:endParaRPr/>
          </a:p>
        </p:txBody>
      </p:sp>
      <p:pic>
        <p:nvPicPr>
          <p:cNvPr id="2351" name="Google Shape;2351;p65"/>
          <p:cNvPicPr preferRelativeResize="0"/>
          <p:nvPr/>
        </p:nvPicPr>
        <p:blipFill>
          <a:blip r:embed="rId3">
            <a:alphaModFix/>
          </a:blip>
          <a:stretch>
            <a:fillRect/>
          </a:stretch>
        </p:blipFill>
        <p:spPr>
          <a:xfrm>
            <a:off x="7000008" y="1345600"/>
            <a:ext cx="1540429" cy="31089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39"/>
          <p:cNvSpPr/>
          <p:nvPr/>
        </p:nvSpPr>
        <p:spPr>
          <a:xfrm rot="-1524688">
            <a:off x="6486175" y="1960888"/>
            <a:ext cx="2592307" cy="818579"/>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9"/>
          <p:cNvSpPr/>
          <p:nvPr/>
        </p:nvSpPr>
        <p:spPr>
          <a:xfrm rot="549753">
            <a:off x="4345865" y="1961106"/>
            <a:ext cx="2592377" cy="818603"/>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9"/>
          <p:cNvSpPr/>
          <p:nvPr/>
        </p:nvSpPr>
        <p:spPr>
          <a:xfrm rot="-1524688">
            <a:off x="2134025" y="1961000"/>
            <a:ext cx="2592307" cy="818579"/>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9"/>
          <p:cNvSpPr/>
          <p:nvPr/>
        </p:nvSpPr>
        <p:spPr>
          <a:xfrm>
            <a:off x="2619137" y="1487500"/>
            <a:ext cx="1765500" cy="17655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76494"/>
              </a:solidFill>
            </a:endParaRPr>
          </a:p>
        </p:txBody>
      </p:sp>
      <p:pic>
        <p:nvPicPr>
          <p:cNvPr id="1789" name="Google Shape;1789;p39"/>
          <p:cNvPicPr preferRelativeResize="0"/>
          <p:nvPr/>
        </p:nvPicPr>
        <p:blipFill rotWithShape="1">
          <a:blip r:embed="rId3">
            <a:alphaModFix/>
          </a:blip>
          <a:srcRect b="27669" l="19188" r="21717" t="27673"/>
          <a:stretch/>
        </p:blipFill>
        <p:spPr>
          <a:xfrm>
            <a:off x="2670437" y="1532650"/>
            <a:ext cx="1662900" cy="1675200"/>
          </a:xfrm>
          <a:prstGeom prst="ellipse">
            <a:avLst/>
          </a:prstGeom>
          <a:noFill/>
          <a:ln>
            <a:noFill/>
          </a:ln>
        </p:spPr>
      </p:pic>
      <p:sp>
        <p:nvSpPr>
          <p:cNvPr id="1790" name="Google Shape;1790;p39"/>
          <p:cNvSpPr/>
          <p:nvPr/>
        </p:nvSpPr>
        <p:spPr>
          <a:xfrm rot="343071">
            <a:off x="65272" y="1960910"/>
            <a:ext cx="2592599" cy="818706"/>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9"/>
          <p:cNvSpPr txBox="1"/>
          <p:nvPr/>
        </p:nvSpPr>
        <p:spPr>
          <a:xfrm>
            <a:off x="720000" y="544400"/>
            <a:ext cx="7704000" cy="7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Bungee"/>
                <a:ea typeface="Bungee"/>
                <a:cs typeface="Bungee"/>
                <a:sym typeface="Bungee"/>
              </a:rPr>
              <a:t>We are team planet!</a:t>
            </a:r>
            <a:endParaRPr sz="3500">
              <a:solidFill>
                <a:schemeClr val="dk1"/>
              </a:solidFill>
              <a:latin typeface="Bungee"/>
              <a:ea typeface="Bungee"/>
              <a:cs typeface="Bungee"/>
              <a:sym typeface="Bungee"/>
            </a:endParaRPr>
          </a:p>
        </p:txBody>
      </p:sp>
      <p:sp>
        <p:nvSpPr>
          <p:cNvPr id="1792" name="Google Shape;1792;p39"/>
          <p:cNvSpPr/>
          <p:nvPr/>
        </p:nvSpPr>
        <p:spPr>
          <a:xfrm>
            <a:off x="478913" y="1487500"/>
            <a:ext cx="1765500" cy="17655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76494"/>
              </a:solidFill>
            </a:endParaRPr>
          </a:p>
        </p:txBody>
      </p:sp>
      <p:sp>
        <p:nvSpPr>
          <p:cNvPr id="1793" name="Google Shape;1793;p39"/>
          <p:cNvSpPr/>
          <p:nvPr/>
        </p:nvSpPr>
        <p:spPr>
          <a:xfrm>
            <a:off x="4759361" y="1487500"/>
            <a:ext cx="1765500" cy="17655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76494"/>
              </a:solidFill>
            </a:endParaRPr>
          </a:p>
        </p:txBody>
      </p:sp>
      <p:sp>
        <p:nvSpPr>
          <p:cNvPr id="1794" name="Google Shape;1794;p39"/>
          <p:cNvSpPr/>
          <p:nvPr/>
        </p:nvSpPr>
        <p:spPr>
          <a:xfrm>
            <a:off x="6899585" y="1487500"/>
            <a:ext cx="1765500" cy="17655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76494"/>
              </a:solidFill>
            </a:endParaRPr>
          </a:p>
        </p:txBody>
      </p:sp>
      <p:sp>
        <p:nvSpPr>
          <p:cNvPr id="1795" name="Google Shape;1795;p39"/>
          <p:cNvSpPr txBox="1"/>
          <p:nvPr/>
        </p:nvSpPr>
        <p:spPr>
          <a:xfrm>
            <a:off x="2783375" y="3332850"/>
            <a:ext cx="14370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Baloo 2 SemiBold"/>
                <a:ea typeface="Baloo 2 SemiBold"/>
                <a:cs typeface="Baloo 2 SemiBold"/>
                <a:sym typeface="Baloo 2 SemiBold"/>
              </a:rPr>
              <a:t>Carolyn Lee</a:t>
            </a:r>
            <a:endParaRPr>
              <a:solidFill>
                <a:srgbClr val="000000"/>
              </a:solidFill>
              <a:latin typeface="Baloo 2 SemiBold"/>
              <a:ea typeface="Baloo 2 SemiBold"/>
              <a:cs typeface="Baloo 2 SemiBold"/>
              <a:sym typeface="Baloo 2 SemiBold"/>
            </a:endParaRPr>
          </a:p>
        </p:txBody>
      </p:sp>
      <p:sp>
        <p:nvSpPr>
          <p:cNvPr id="1796" name="Google Shape;1796;p39"/>
          <p:cNvSpPr txBox="1"/>
          <p:nvPr/>
        </p:nvSpPr>
        <p:spPr>
          <a:xfrm>
            <a:off x="643175" y="3332850"/>
            <a:ext cx="14370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Baloo 2 SemiBold"/>
                <a:ea typeface="Baloo 2 SemiBold"/>
                <a:cs typeface="Baloo 2 SemiBold"/>
                <a:sym typeface="Baloo 2 SemiBold"/>
              </a:rPr>
              <a:t>Kristine Ma</a:t>
            </a:r>
            <a:endParaRPr>
              <a:solidFill>
                <a:srgbClr val="000000"/>
              </a:solidFill>
              <a:latin typeface="Baloo 2 SemiBold"/>
              <a:ea typeface="Baloo 2 SemiBold"/>
              <a:cs typeface="Baloo 2 SemiBold"/>
              <a:sym typeface="Baloo 2 SemiBold"/>
            </a:endParaRPr>
          </a:p>
        </p:txBody>
      </p:sp>
      <p:sp>
        <p:nvSpPr>
          <p:cNvPr id="1797" name="Google Shape;1797;p39"/>
          <p:cNvSpPr txBox="1"/>
          <p:nvPr/>
        </p:nvSpPr>
        <p:spPr>
          <a:xfrm>
            <a:off x="4923575" y="3332850"/>
            <a:ext cx="14370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Baloo 2 SemiBold"/>
                <a:ea typeface="Baloo 2 SemiBold"/>
                <a:cs typeface="Baloo 2 SemiBold"/>
                <a:sym typeface="Baloo 2 SemiBold"/>
              </a:rPr>
              <a:t>Lucas Wang</a:t>
            </a:r>
            <a:endParaRPr>
              <a:solidFill>
                <a:srgbClr val="000000"/>
              </a:solidFill>
              <a:latin typeface="Baloo 2 SemiBold"/>
              <a:ea typeface="Baloo 2 SemiBold"/>
              <a:cs typeface="Baloo 2 SemiBold"/>
              <a:sym typeface="Baloo 2 SemiBold"/>
            </a:endParaRPr>
          </a:p>
        </p:txBody>
      </p:sp>
      <p:sp>
        <p:nvSpPr>
          <p:cNvPr id="1798" name="Google Shape;1798;p39"/>
          <p:cNvSpPr txBox="1"/>
          <p:nvPr/>
        </p:nvSpPr>
        <p:spPr>
          <a:xfrm>
            <a:off x="7063775" y="3332850"/>
            <a:ext cx="1437000" cy="3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Baloo 2 SemiBold"/>
                <a:ea typeface="Baloo 2 SemiBold"/>
                <a:cs typeface="Baloo 2 SemiBold"/>
                <a:sym typeface="Baloo 2 SemiBold"/>
              </a:rPr>
              <a:t>Evelyn Song</a:t>
            </a:r>
            <a:endParaRPr>
              <a:solidFill>
                <a:srgbClr val="000000"/>
              </a:solidFill>
              <a:latin typeface="Baloo 2 SemiBold"/>
              <a:ea typeface="Baloo 2 SemiBold"/>
              <a:cs typeface="Baloo 2 SemiBold"/>
              <a:sym typeface="Baloo 2 SemiBold"/>
            </a:endParaRPr>
          </a:p>
        </p:txBody>
      </p:sp>
      <p:sp>
        <p:nvSpPr>
          <p:cNvPr id="1799" name="Google Shape;1799;p39"/>
          <p:cNvSpPr txBox="1"/>
          <p:nvPr/>
        </p:nvSpPr>
        <p:spPr>
          <a:xfrm>
            <a:off x="2783375" y="3592400"/>
            <a:ext cx="1437000" cy="8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Baloo 2"/>
                <a:ea typeface="Baloo 2"/>
                <a:cs typeface="Baloo 2"/>
                <a:sym typeface="Baloo 2"/>
              </a:rPr>
              <a:t>Junior</a:t>
            </a:r>
            <a:endParaRPr>
              <a:solidFill>
                <a:srgbClr val="000000"/>
              </a:solidFill>
              <a:latin typeface="Baloo 2"/>
              <a:ea typeface="Baloo 2"/>
              <a:cs typeface="Baloo 2"/>
              <a:sym typeface="Baloo 2"/>
            </a:endParaRPr>
          </a:p>
          <a:p>
            <a:pPr indent="0" lvl="0" marL="0" rtl="0" algn="ctr">
              <a:spcBef>
                <a:spcPts val="0"/>
              </a:spcBef>
              <a:spcAft>
                <a:spcPts val="0"/>
              </a:spcAft>
              <a:buNone/>
            </a:pPr>
            <a:r>
              <a:rPr lang="en">
                <a:solidFill>
                  <a:srgbClr val="000000"/>
                </a:solidFill>
                <a:latin typeface="Baloo 2"/>
                <a:ea typeface="Baloo 2"/>
                <a:cs typeface="Baloo 2"/>
                <a:sym typeface="Baloo 2"/>
              </a:rPr>
              <a:t>Computer Science (HCI)</a:t>
            </a:r>
            <a:endParaRPr>
              <a:solidFill>
                <a:srgbClr val="000000"/>
              </a:solidFill>
              <a:latin typeface="Baloo 2"/>
              <a:ea typeface="Baloo 2"/>
              <a:cs typeface="Baloo 2"/>
              <a:sym typeface="Baloo 2"/>
            </a:endParaRPr>
          </a:p>
          <a:p>
            <a:pPr indent="0" lvl="0" marL="0" rtl="0" algn="ctr">
              <a:spcBef>
                <a:spcPts val="0"/>
              </a:spcBef>
              <a:spcAft>
                <a:spcPts val="0"/>
              </a:spcAft>
              <a:buNone/>
            </a:pPr>
            <a:r>
              <a:t/>
            </a:r>
            <a:endParaRPr>
              <a:solidFill>
                <a:srgbClr val="000000"/>
              </a:solidFill>
              <a:latin typeface="Baloo 2"/>
              <a:ea typeface="Baloo 2"/>
              <a:cs typeface="Baloo 2"/>
              <a:sym typeface="Baloo 2"/>
            </a:endParaRPr>
          </a:p>
          <a:p>
            <a:pPr indent="0" lvl="0" marL="0" rtl="0" algn="ctr">
              <a:spcBef>
                <a:spcPts val="0"/>
              </a:spcBef>
              <a:spcAft>
                <a:spcPts val="0"/>
              </a:spcAft>
              <a:buNone/>
            </a:pPr>
            <a:r>
              <a:t/>
            </a:r>
            <a:endParaRPr>
              <a:solidFill>
                <a:srgbClr val="000000"/>
              </a:solidFill>
              <a:latin typeface="Baloo 2"/>
              <a:ea typeface="Baloo 2"/>
              <a:cs typeface="Baloo 2"/>
              <a:sym typeface="Baloo 2"/>
            </a:endParaRPr>
          </a:p>
        </p:txBody>
      </p:sp>
      <p:sp>
        <p:nvSpPr>
          <p:cNvPr id="1800" name="Google Shape;1800;p39"/>
          <p:cNvSpPr txBox="1"/>
          <p:nvPr/>
        </p:nvSpPr>
        <p:spPr>
          <a:xfrm>
            <a:off x="643175" y="3592400"/>
            <a:ext cx="1437000" cy="8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Baloo 2"/>
                <a:ea typeface="Baloo 2"/>
                <a:cs typeface="Baloo 2"/>
                <a:sym typeface="Baloo 2"/>
              </a:rPr>
              <a:t>Junior</a:t>
            </a:r>
            <a:endParaRPr>
              <a:solidFill>
                <a:srgbClr val="000000"/>
              </a:solidFill>
              <a:latin typeface="Baloo 2"/>
              <a:ea typeface="Baloo 2"/>
              <a:cs typeface="Baloo 2"/>
              <a:sym typeface="Baloo 2"/>
            </a:endParaRPr>
          </a:p>
          <a:p>
            <a:pPr indent="0" lvl="0" marL="0" rtl="0" algn="ctr">
              <a:spcBef>
                <a:spcPts val="0"/>
              </a:spcBef>
              <a:spcAft>
                <a:spcPts val="0"/>
              </a:spcAft>
              <a:buNone/>
            </a:pPr>
            <a:r>
              <a:rPr lang="en">
                <a:solidFill>
                  <a:srgbClr val="000000"/>
                </a:solidFill>
                <a:latin typeface="Baloo 2"/>
                <a:ea typeface="Baloo 2"/>
                <a:cs typeface="Baloo 2"/>
                <a:sym typeface="Baloo 2"/>
              </a:rPr>
              <a:t>Symbolic Systems (HCI)</a:t>
            </a:r>
            <a:endParaRPr>
              <a:solidFill>
                <a:srgbClr val="000000"/>
              </a:solidFill>
              <a:latin typeface="Baloo 2"/>
              <a:ea typeface="Baloo 2"/>
              <a:cs typeface="Baloo 2"/>
              <a:sym typeface="Baloo 2"/>
            </a:endParaRPr>
          </a:p>
          <a:p>
            <a:pPr indent="0" lvl="0" marL="0" rtl="0" algn="ctr">
              <a:spcBef>
                <a:spcPts val="0"/>
              </a:spcBef>
              <a:spcAft>
                <a:spcPts val="0"/>
              </a:spcAft>
              <a:buNone/>
            </a:pPr>
            <a:r>
              <a:t/>
            </a:r>
            <a:endParaRPr>
              <a:solidFill>
                <a:srgbClr val="000000"/>
              </a:solidFill>
              <a:latin typeface="Baloo 2"/>
              <a:ea typeface="Baloo 2"/>
              <a:cs typeface="Baloo 2"/>
              <a:sym typeface="Baloo 2"/>
            </a:endParaRPr>
          </a:p>
        </p:txBody>
      </p:sp>
      <p:sp>
        <p:nvSpPr>
          <p:cNvPr id="1801" name="Google Shape;1801;p39"/>
          <p:cNvSpPr txBox="1"/>
          <p:nvPr/>
        </p:nvSpPr>
        <p:spPr>
          <a:xfrm>
            <a:off x="7063775" y="3592400"/>
            <a:ext cx="1437000" cy="8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Baloo 2"/>
                <a:ea typeface="Baloo 2"/>
                <a:cs typeface="Baloo 2"/>
                <a:sym typeface="Baloo 2"/>
              </a:rPr>
              <a:t>Junior</a:t>
            </a:r>
            <a:endParaRPr>
              <a:solidFill>
                <a:srgbClr val="000000"/>
              </a:solidFill>
              <a:latin typeface="Baloo 2"/>
              <a:ea typeface="Baloo 2"/>
              <a:cs typeface="Baloo 2"/>
              <a:sym typeface="Baloo 2"/>
            </a:endParaRPr>
          </a:p>
          <a:p>
            <a:pPr indent="0" lvl="0" marL="0" rtl="0" algn="ctr">
              <a:spcBef>
                <a:spcPts val="0"/>
              </a:spcBef>
              <a:spcAft>
                <a:spcPts val="0"/>
              </a:spcAft>
              <a:buNone/>
            </a:pPr>
            <a:r>
              <a:rPr lang="en">
                <a:solidFill>
                  <a:srgbClr val="000000"/>
                </a:solidFill>
                <a:latin typeface="Baloo 2"/>
                <a:ea typeface="Baloo 2"/>
                <a:cs typeface="Baloo 2"/>
                <a:sym typeface="Baloo 2"/>
              </a:rPr>
              <a:t>Human Biology + CS (HCI)</a:t>
            </a:r>
            <a:endParaRPr>
              <a:solidFill>
                <a:srgbClr val="000000"/>
              </a:solidFill>
              <a:latin typeface="Baloo 2"/>
              <a:ea typeface="Baloo 2"/>
              <a:cs typeface="Baloo 2"/>
              <a:sym typeface="Baloo 2"/>
            </a:endParaRPr>
          </a:p>
          <a:p>
            <a:pPr indent="0" lvl="0" marL="0" rtl="0" algn="ctr">
              <a:spcBef>
                <a:spcPts val="0"/>
              </a:spcBef>
              <a:spcAft>
                <a:spcPts val="0"/>
              </a:spcAft>
              <a:buNone/>
            </a:pPr>
            <a:r>
              <a:t/>
            </a:r>
            <a:endParaRPr>
              <a:solidFill>
                <a:srgbClr val="000000"/>
              </a:solidFill>
              <a:latin typeface="Baloo 2"/>
              <a:ea typeface="Baloo 2"/>
              <a:cs typeface="Baloo 2"/>
              <a:sym typeface="Baloo 2"/>
            </a:endParaRPr>
          </a:p>
          <a:p>
            <a:pPr indent="0" lvl="0" marL="0" rtl="0" algn="ctr">
              <a:spcBef>
                <a:spcPts val="0"/>
              </a:spcBef>
              <a:spcAft>
                <a:spcPts val="0"/>
              </a:spcAft>
              <a:buNone/>
            </a:pPr>
            <a:r>
              <a:t/>
            </a:r>
            <a:endParaRPr>
              <a:solidFill>
                <a:srgbClr val="000000"/>
              </a:solidFill>
              <a:latin typeface="Baloo 2"/>
              <a:ea typeface="Baloo 2"/>
              <a:cs typeface="Baloo 2"/>
              <a:sym typeface="Baloo 2"/>
            </a:endParaRPr>
          </a:p>
        </p:txBody>
      </p:sp>
      <p:sp>
        <p:nvSpPr>
          <p:cNvPr id="1802" name="Google Shape;1802;p39"/>
          <p:cNvSpPr txBox="1"/>
          <p:nvPr/>
        </p:nvSpPr>
        <p:spPr>
          <a:xfrm>
            <a:off x="4923575" y="3592400"/>
            <a:ext cx="1437000" cy="8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Baloo 2"/>
                <a:ea typeface="Baloo 2"/>
                <a:cs typeface="Baloo 2"/>
                <a:sym typeface="Baloo 2"/>
              </a:rPr>
              <a:t>Sophomore</a:t>
            </a:r>
            <a:endParaRPr>
              <a:solidFill>
                <a:srgbClr val="000000"/>
              </a:solidFill>
              <a:latin typeface="Baloo 2"/>
              <a:ea typeface="Baloo 2"/>
              <a:cs typeface="Baloo 2"/>
              <a:sym typeface="Baloo 2"/>
            </a:endParaRPr>
          </a:p>
          <a:p>
            <a:pPr indent="0" lvl="0" marL="0" rtl="0" algn="ctr">
              <a:spcBef>
                <a:spcPts val="0"/>
              </a:spcBef>
              <a:spcAft>
                <a:spcPts val="0"/>
              </a:spcAft>
              <a:buNone/>
            </a:pPr>
            <a:r>
              <a:rPr lang="en">
                <a:solidFill>
                  <a:srgbClr val="000000"/>
                </a:solidFill>
                <a:latin typeface="Baloo 2"/>
                <a:ea typeface="Baloo 2"/>
                <a:cs typeface="Baloo 2"/>
                <a:sym typeface="Baloo 2"/>
              </a:rPr>
              <a:t>Design + </a:t>
            </a:r>
            <a:endParaRPr>
              <a:solidFill>
                <a:srgbClr val="000000"/>
              </a:solidFill>
              <a:latin typeface="Baloo 2"/>
              <a:ea typeface="Baloo 2"/>
              <a:cs typeface="Baloo 2"/>
              <a:sym typeface="Baloo 2"/>
            </a:endParaRPr>
          </a:p>
          <a:p>
            <a:pPr indent="0" lvl="0" marL="0" rtl="0" algn="ctr">
              <a:spcBef>
                <a:spcPts val="0"/>
              </a:spcBef>
              <a:spcAft>
                <a:spcPts val="0"/>
              </a:spcAft>
              <a:buNone/>
            </a:pPr>
            <a:r>
              <a:rPr lang="en">
                <a:solidFill>
                  <a:srgbClr val="000000"/>
                </a:solidFill>
                <a:latin typeface="Baloo 2"/>
                <a:ea typeface="Baloo 2"/>
                <a:cs typeface="Baloo 2"/>
                <a:sym typeface="Baloo 2"/>
              </a:rPr>
              <a:t>CS (HCI)</a:t>
            </a:r>
            <a:endParaRPr>
              <a:solidFill>
                <a:srgbClr val="000000"/>
              </a:solidFill>
              <a:latin typeface="Baloo 2"/>
              <a:ea typeface="Baloo 2"/>
              <a:cs typeface="Baloo 2"/>
              <a:sym typeface="Baloo 2"/>
            </a:endParaRPr>
          </a:p>
        </p:txBody>
      </p:sp>
      <p:pic>
        <p:nvPicPr>
          <p:cNvPr id="1803" name="Google Shape;1803;p39"/>
          <p:cNvPicPr preferRelativeResize="0"/>
          <p:nvPr/>
        </p:nvPicPr>
        <p:blipFill rotWithShape="1">
          <a:blip r:embed="rId4">
            <a:alphaModFix/>
          </a:blip>
          <a:srcRect b="8283" l="0" r="0" t="5524"/>
          <a:stretch/>
        </p:blipFill>
        <p:spPr>
          <a:xfrm>
            <a:off x="4791750" y="1532650"/>
            <a:ext cx="1700700" cy="1675200"/>
          </a:xfrm>
          <a:prstGeom prst="ellipse">
            <a:avLst/>
          </a:prstGeom>
          <a:noFill/>
          <a:ln>
            <a:noFill/>
          </a:ln>
        </p:spPr>
      </p:pic>
      <p:pic>
        <p:nvPicPr>
          <p:cNvPr id="1804" name="Google Shape;1804;p39"/>
          <p:cNvPicPr preferRelativeResize="0"/>
          <p:nvPr/>
        </p:nvPicPr>
        <p:blipFill rotWithShape="1">
          <a:blip r:embed="rId5">
            <a:alphaModFix/>
          </a:blip>
          <a:srcRect b="3697" l="0" r="0" t="8483"/>
          <a:stretch/>
        </p:blipFill>
        <p:spPr>
          <a:xfrm>
            <a:off x="6950875" y="1538800"/>
            <a:ext cx="1662900" cy="1662900"/>
          </a:xfrm>
          <a:prstGeom prst="ellipse">
            <a:avLst/>
          </a:prstGeom>
          <a:noFill/>
          <a:ln cap="flat" cmpd="sng" w="9525">
            <a:solidFill>
              <a:srgbClr val="8E88BE"/>
            </a:solidFill>
            <a:prstDash val="solid"/>
            <a:round/>
            <a:headEnd len="sm" w="sm" type="none"/>
            <a:tailEnd len="sm" w="sm" type="none"/>
          </a:ln>
        </p:spPr>
      </p:pic>
      <p:pic>
        <p:nvPicPr>
          <p:cNvPr id="1805" name="Google Shape;1805;p39"/>
          <p:cNvPicPr preferRelativeResize="0"/>
          <p:nvPr/>
        </p:nvPicPr>
        <p:blipFill rotWithShape="1">
          <a:blip r:embed="rId6">
            <a:alphaModFix/>
          </a:blip>
          <a:srcRect b="7176" l="0" r="0" t="7185"/>
          <a:stretch/>
        </p:blipFill>
        <p:spPr>
          <a:xfrm>
            <a:off x="530237" y="1532650"/>
            <a:ext cx="1662900" cy="16752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5" name="Shape 2355"/>
        <p:cNvGrpSpPr/>
        <p:nvPr/>
      </p:nvGrpSpPr>
      <p:grpSpPr>
        <a:xfrm>
          <a:off x="0" y="0"/>
          <a:ext cx="0" cy="0"/>
          <a:chOff x="0" y="0"/>
          <a:chExt cx="0" cy="0"/>
        </a:xfrm>
      </p:grpSpPr>
      <p:sp>
        <p:nvSpPr>
          <p:cNvPr id="2356" name="Google Shape;2356;p66"/>
          <p:cNvSpPr txBox="1"/>
          <p:nvPr>
            <p:ph type="title"/>
          </p:nvPr>
        </p:nvSpPr>
        <p:spPr>
          <a:xfrm>
            <a:off x="314525" y="445025"/>
            <a:ext cx="85056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REVISED Task #3: complex</a:t>
            </a:r>
            <a:endParaRPr/>
          </a:p>
        </p:txBody>
      </p:sp>
      <p:sp>
        <p:nvSpPr>
          <p:cNvPr id="2357" name="Google Shape;2357;p66"/>
          <p:cNvSpPr txBox="1"/>
          <p:nvPr>
            <p:ph idx="1" type="body"/>
          </p:nvPr>
        </p:nvSpPr>
        <p:spPr>
          <a:xfrm>
            <a:off x="720000" y="1291950"/>
            <a:ext cx="6052200" cy="3108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strike="sngStrike">
                <a:solidFill>
                  <a:schemeClr val="dk1"/>
                </a:solidFill>
              </a:rPr>
              <a:t>Reach out to friends via a preferred texting app</a:t>
            </a:r>
            <a:endParaRPr sz="2000" strike="sngStrike">
              <a:solidFill>
                <a:schemeClr val="dk1"/>
              </a:solidFill>
            </a:endParaRPr>
          </a:p>
          <a:p>
            <a:pPr indent="-355600" lvl="0" marL="457200" rtl="0" algn="l">
              <a:spcBef>
                <a:spcPts val="0"/>
              </a:spcBef>
              <a:spcAft>
                <a:spcPts val="0"/>
              </a:spcAft>
              <a:buSzPts val="2000"/>
              <a:buChar char="●"/>
            </a:pPr>
            <a:r>
              <a:rPr lang="en" sz="2000">
                <a:solidFill>
                  <a:schemeClr val="dk1"/>
                </a:solidFill>
              </a:rPr>
              <a:t>Organize friends into groups of people</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Customize visibility of posts to reach out to specific friend groups</a:t>
            </a:r>
            <a:endParaRPr/>
          </a:p>
        </p:txBody>
      </p:sp>
      <p:pic>
        <p:nvPicPr>
          <p:cNvPr id="2358" name="Google Shape;2358;p66"/>
          <p:cNvPicPr preferRelativeResize="0"/>
          <p:nvPr/>
        </p:nvPicPr>
        <p:blipFill>
          <a:blip r:embed="rId3">
            <a:alphaModFix/>
          </a:blip>
          <a:stretch>
            <a:fillRect/>
          </a:stretch>
        </p:blipFill>
        <p:spPr>
          <a:xfrm>
            <a:off x="7000008" y="1345600"/>
            <a:ext cx="1540429" cy="31089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sp>
        <p:nvSpPr>
          <p:cNvPr id="2363" name="Google Shape;2363;p67"/>
          <p:cNvSpPr txBox="1"/>
          <p:nvPr>
            <p:ph type="title"/>
          </p:nvPr>
        </p:nvSpPr>
        <p:spPr>
          <a:xfrm>
            <a:off x="314525" y="445025"/>
            <a:ext cx="85056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TASK FLOW #3 CHANGED</a:t>
            </a:r>
            <a:endParaRPr/>
          </a:p>
          <a:p>
            <a:pPr indent="0" lvl="0" marL="0" rtl="0" algn="l">
              <a:spcBef>
                <a:spcPts val="0"/>
              </a:spcBef>
              <a:spcAft>
                <a:spcPts val="0"/>
              </a:spcAft>
              <a:buNone/>
            </a:pPr>
            <a:r>
              <a:t/>
            </a:r>
            <a:endParaRPr/>
          </a:p>
        </p:txBody>
      </p:sp>
      <p:pic>
        <p:nvPicPr>
          <p:cNvPr id="2364" name="Google Shape;2364;p67"/>
          <p:cNvPicPr preferRelativeResize="0"/>
          <p:nvPr/>
        </p:nvPicPr>
        <p:blipFill rotWithShape="1">
          <a:blip r:embed="rId3">
            <a:alphaModFix/>
          </a:blip>
          <a:srcRect b="0" l="0" r="0" t="4516"/>
          <a:stretch/>
        </p:blipFill>
        <p:spPr>
          <a:xfrm>
            <a:off x="887575" y="1575649"/>
            <a:ext cx="3232049" cy="2705650"/>
          </a:xfrm>
          <a:prstGeom prst="rect">
            <a:avLst/>
          </a:prstGeom>
          <a:noFill/>
          <a:ln>
            <a:noFill/>
          </a:ln>
        </p:spPr>
      </p:pic>
      <p:sp>
        <p:nvSpPr>
          <p:cNvPr id="2365" name="Google Shape;2365;p67"/>
          <p:cNvSpPr/>
          <p:nvPr/>
        </p:nvSpPr>
        <p:spPr>
          <a:xfrm>
            <a:off x="4242988" y="2784325"/>
            <a:ext cx="429300" cy="28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loo 2"/>
              <a:ea typeface="Baloo 2"/>
              <a:cs typeface="Baloo 2"/>
              <a:sym typeface="Baloo 2"/>
            </a:endParaRPr>
          </a:p>
        </p:txBody>
      </p:sp>
      <p:pic>
        <p:nvPicPr>
          <p:cNvPr id="2366" name="Google Shape;2366;p67"/>
          <p:cNvPicPr preferRelativeResize="0"/>
          <p:nvPr/>
        </p:nvPicPr>
        <p:blipFill rotWithShape="1">
          <a:blip r:embed="rId4">
            <a:alphaModFix/>
          </a:blip>
          <a:srcRect b="24610" l="0" r="27677" t="22027"/>
          <a:stretch/>
        </p:blipFill>
        <p:spPr>
          <a:xfrm>
            <a:off x="4795650" y="1476637"/>
            <a:ext cx="3460775" cy="2903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0" name="Shape 2370"/>
        <p:cNvGrpSpPr/>
        <p:nvPr/>
      </p:nvGrpSpPr>
      <p:grpSpPr>
        <a:xfrm>
          <a:off x="0" y="0"/>
          <a:ext cx="0" cy="0"/>
          <a:chOff x="0" y="0"/>
          <a:chExt cx="0" cy="0"/>
        </a:xfrm>
      </p:grpSpPr>
      <p:sp>
        <p:nvSpPr>
          <p:cNvPr id="2371" name="Google Shape;2371;p68"/>
          <p:cNvSpPr txBox="1"/>
          <p:nvPr>
            <p:ph type="title"/>
          </p:nvPr>
        </p:nvSpPr>
        <p:spPr>
          <a:xfrm>
            <a:off x="314525" y="445025"/>
            <a:ext cx="85056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REVISED Task #3: complex</a:t>
            </a:r>
            <a:endParaRPr/>
          </a:p>
        </p:txBody>
      </p:sp>
      <p:sp>
        <p:nvSpPr>
          <p:cNvPr id="2372" name="Google Shape;2372;p68"/>
          <p:cNvSpPr txBox="1"/>
          <p:nvPr/>
        </p:nvSpPr>
        <p:spPr>
          <a:xfrm>
            <a:off x="803825" y="2493425"/>
            <a:ext cx="2266200" cy="200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Baloo 2"/>
                <a:ea typeface="Baloo 2"/>
                <a:cs typeface="Baloo 2"/>
                <a:sym typeface="Baloo 2"/>
              </a:rPr>
              <a:t>Changes: </a:t>
            </a:r>
            <a:endParaRPr b="1" sz="2000">
              <a:solidFill>
                <a:schemeClr val="dk1"/>
              </a:solidFill>
              <a:latin typeface="Baloo 2"/>
              <a:ea typeface="Baloo 2"/>
              <a:cs typeface="Baloo 2"/>
              <a:sym typeface="Baloo 2"/>
            </a:endParaRPr>
          </a:p>
          <a:p>
            <a:pPr indent="-317500" lvl="0" marL="457200" rtl="0" algn="l">
              <a:spcBef>
                <a:spcPts val="0"/>
              </a:spcBef>
              <a:spcAft>
                <a:spcPts val="0"/>
              </a:spcAft>
              <a:buClr>
                <a:schemeClr val="dk1"/>
              </a:buClr>
              <a:buSzPts val="1400"/>
              <a:buFont typeface="Baloo 2"/>
              <a:buChar char="-"/>
            </a:pPr>
            <a:r>
              <a:rPr lang="en">
                <a:solidFill>
                  <a:schemeClr val="dk1"/>
                </a:solidFill>
                <a:latin typeface="Baloo 2"/>
                <a:ea typeface="Baloo 2"/>
                <a:cs typeface="Baloo 2"/>
                <a:sym typeface="Baloo 2"/>
              </a:rPr>
              <a:t>Added minimized “set visibility” button instead of eye icon</a:t>
            </a:r>
            <a:endParaRPr>
              <a:solidFill>
                <a:schemeClr val="dk1"/>
              </a:solidFill>
              <a:latin typeface="Baloo 2"/>
              <a:ea typeface="Baloo 2"/>
              <a:cs typeface="Baloo 2"/>
              <a:sym typeface="Baloo 2"/>
            </a:endParaRPr>
          </a:p>
          <a:p>
            <a:pPr indent="-317500" lvl="0" marL="457200" rtl="0" algn="l">
              <a:spcBef>
                <a:spcPts val="0"/>
              </a:spcBef>
              <a:spcAft>
                <a:spcPts val="0"/>
              </a:spcAft>
              <a:buClr>
                <a:schemeClr val="dk1"/>
              </a:buClr>
              <a:buSzPts val="1400"/>
              <a:buFont typeface="Baloo 2"/>
              <a:buChar char="-"/>
            </a:pPr>
            <a:r>
              <a:rPr lang="en">
                <a:solidFill>
                  <a:schemeClr val="dk1"/>
                </a:solidFill>
                <a:latin typeface="Baloo 2"/>
                <a:ea typeface="Baloo 2"/>
                <a:cs typeface="Baloo 2"/>
                <a:sym typeface="Baloo 2"/>
              </a:rPr>
              <a:t>Used circular icons instead of dropdown menu for selecting groups</a:t>
            </a:r>
            <a:endParaRPr>
              <a:solidFill>
                <a:schemeClr val="dk1"/>
              </a:solidFill>
              <a:latin typeface="Baloo 2"/>
              <a:ea typeface="Baloo 2"/>
              <a:cs typeface="Baloo 2"/>
              <a:sym typeface="Baloo 2"/>
            </a:endParaRPr>
          </a:p>
        </p:txBody>
      </p:sp>
      <p:sp>
        <p:nvSpPr>
          <p:cNvPr id="2373" name="Google Shape;2373;p68"/>
          <p:cNvSpPr txBox="1"/>
          <p:nvPr>
            <p:ph idx="1" type="body"/>
          </p:nvPr>
        </p:nvSpPr>
        <p:spPr>
          <a:xfrm>
            <a:off x="772500" y="1291950"/>
            <a:ext cx="6052200" cy="1135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solidFill>
                  <a:schemeClr val="dk1"/>
                </a:solidFill>
              </a:rPr>
              <a:t>Organize friends into groups of people</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Customize visibility of posts to reach out to specific friend groups</a:t>
            </a:r>
            <a:endParaRPr/>
          </a:p>
        </p:txBody>
      </p:sp>
      <p:sp>
        <p:nvSpPr>
          <p:cNvPr id="2374" name="Google Shape;2374;p68"/>
          <p:cNvSpPr txBox="1"/>
          <p:nvPr/>
        </p:nvSpPr>
        <p:spPr>
          <a:xfrm>
            <a:off x="3181300" y="2493425"/>
            <a:ext cx="25137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Baloo 2"/>
                <a:ea typeface="Baloo 2"/>
                <a:cs typeface="Baloo 2"/>
                <a:sym typeface="Baloo 2"/>
              </a:rPr>
              <a:t>Rationale: </a:t>
            </a:r>
            <a:endParaRPr b="1" sz="2000">
              <a:solidFill>
                <a:schemeClr val="dk1"/>
              </a:solidFill>
              <a:latin typeface="Baloo 2"/>
              <a:ea typeface="Baloo 2"/>
              <a:cs typeface="Baloo 2"/>
              <a:sym typeface="Baloo 2"/>
            </a:endParaRPr>
          </a:p>
          <a:p>
            <a:pPr indent="-317500" lvl="0" marL="457200" rtl="0" algn="l">
              <a:spcBef>
                <a:spcPts val="0"/>
              </a:spcBef>
              <a:spcAft>
                <a:spcPts val="0"/>
              </a:spcAft>
              <a:buClr>
                <a:schemeClr val="dk1"/>
              </a:buClr>
              <a:buSzPts val="1400"/>
              <a:buFont typeface="Baloo 2"/>
              <a:buChar char="-"/>
            </a:pPr>
            <a:r>
              <a:rPr lang="en">
                <a:solidFill>
                  <a:schemeClr val="dk1"/>
                </a:solidFill>
                <a:latin typeface="Baloo 2"/>
                <a:ea typeface="Baloo 2"/>
                <a:cs typeface="Baloo 2"/>
                <a:sym typeface="Baloo 2"/>
              </a:rPr>
              <a:t>Complex task is made smaller, text creates a more </a:t>
            </a:r>
            <a:r>
              <a:rPr lang="en" u="sng">
                <a:solidFill>
                  <a:schemeClr val="dk1"/>
                </a:solidFill>
                <a:latin typeface="Baloo 2"/>
                <a:ea typeface="Baloo 2"/>
                <a:cs typeface="Baloo 2"/>
                <a:sym typeface="Baloo 2"/>
              </a:rPr>
              <a:t>intuitive</a:t>
            </a:r>
            <a:r>
              <a:rPr lang="en">
                <a:solidFill>
                  <a:schemeClr val="dk1"/>
                </a:solidFill>
                <a:latin typeface="Baloo 2"/>
                <a:ea typeface="Baloo 2"/>
                <a:cs typeface="Baloo 2"/>
                <a:sym typeface="Baloo 2"/>
              </a:rPr>
              <a:t> interface</a:t>
            </a:r>
            <a:endParaRPr>
              <a:solidFill>
                <a:schemeClr val="dk1"/>
              </a:solidFill>
              <a:latin typeface="Baloo 2"/>
              <a:ea typeface="Baloo 2"/>
              <a:cs typeface="Baloo 2"/>
              <a:sym typeface="Baloo 2"/>
            </a:endParaRPr>
          </a:p>
          <a:p>
            <a:pPr indent="-317500" lvl="0" marL="457200" rtl="0" algn="l">
              <a:spcBef>
                <a:spcPts val="0"/>
              </a:spcBef>
              <a:spcAft>
                <a:spcPts val="0"/>
              </a:spcAft>
              <a:buClr>
                <a:schemeClr val="dk1"/>
              </a:buClr>
              <a:buSzPts val="1400"/>
              <a:buFont typeface="Baloo 2"/>
              <a:buChar char="-"/>
            </a:pPr>
            <a:r>
              <a:rPr lang="en">
                <a:solidFill>
                  <a:schemeClr val="dk1"/>
                </a:solidFill>
                <a:latin typeface="Baloo 2"/>
                <a:ea typeface="Baloo 2"/>
                <a:cs typeface="Baloo 2"/>
                <a:sym typeface="Baloo 2"/>
              </a:rPr>
              <a:t>Users can now </a:t>
            </a:r>
            <a:r>
              <a:rPr lang="en" u="sng">
                <a:solidFill>
                  <a:schemeClr val="dk1"/>
                </a:solidFill>
                <a:latin typeface="Baloo 2"/>
                <a:ea typeface="Baloo 2"/>
                <a:cs typeface="Baloo 2"/>
                <a:sym typeface="Baloo 2"/>
              </a:rPr>
              <a:t>effectively </a:t>
            </a:r>
            <a:r>
              <a:rPr lang="en">
                <a:solidFill>
                  <a:schemeClr val="dk1"/>
                </a:solidFill>
                <a:latin typeface="Baloo 2"/>
                <a:ea typeface="Baloo 2"/>
                <a:cs typeface="Baloo 2"/>
                <a:sym typeface="Baloo 2"/>
              </a:rPr>
              <a:t>choose multiple groups at once</a:t>
            </a:r>
            <a:endParaRPr sz="2000" u="sng">
              <a:solidFill>
                <a:schemeClr val="dk1"/>
              </a:solidFill>
              <a:latin typeface="Baloo 2"/>
              <a:ea typeface="Baloo 2"/>
              <a:cs typeface="Baloo 2"/>
              <a:sym typeface="Baloo 2"/>
            </a:endParaRPr>
          </a:p>
        </p:txBody>
      </p:sp>
      <p:pic>
        <p:nvPicPr>
          <p:cNvPr id="2375" name="Google Shape;2375;p68"/>
          <p:cNvPicPr preferRelativeResize="0"/>
          <p:nvPr/>
        </p:nvPicPr>
        <p:blipFill rotWithShape="1">
          <a:blip r:embed="rId3">
            <a:alphaModFix/>
          </a:blip>
          <a:srcRect b="24610" l="0" r="27677" t="22027"/>
          <a:stretch/>
        </p:blipFill>
        <p:spPr>
          <a:xfrm>
            <a:off x="5630125" y="2075000"/>
            <a:ext cx="3158801" cy="26503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9" name="Shape 2379"/>
        <p:cNvGrpSpPr/>
        <p:nvPr/>
      </p:nvGrpSpPr>
      <p:grpSpPr>
        <a:xfrm>
          <a:off x="0" y="0"/>
          <a:ext cx="0" cy="0"/>
          <a:chOff x="0" y="0"/>
          <a:chExt cx="0" cy="0"/>
        </a:xfrm>
      </p:grpSpPr>
      <p:pic>
        <p:nvPicPr>
          <p:cNvPr id="2380" name="Google Shape;2380;p69"/>
          <p:cNvPicPr preferRelativeResize="0"/>
          <p:nvPr/>
        </p:nvPicPr>
        <p:blipFill>
          <a:blip r:embed="rId3">
            <a:alphaModFix/>
          </a:blip>
          <a:stretch>
            <a:fillRect/>
          </a:stretch>
        </p:blipFill>
        <p:spPr>
          <a:xfrm>
            <a:off x="2412850" y="83488"/>
            <a:ext cx="6512425" cy="4976524"/>
          </a:xfrm>
          <a:prstGeom prst="rect">
            <a:avLst/>
          </a:prstGeom>
          <a:noFill/>
          <a:ln>
            <a:noFill/>
          </a:ln>
        </p:spPr>
      </p:pic>
      <p:sp>
        <p:nvSpPr>
          <p:cNvPr id="2381" name="Google Shape;2381;p69"/>
          <p:cNvSpPr txBox="1"/>
          <p:nvPr>
            <p:ph type="title"/>
          </p:nvPr>
        </p:nvSpPr>
        <p:spPr>
          <a:xfrm>
            <a:off x="123775" y="1530575"/>
            <a:ext cx="2006700" cy="22131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sz="3000"/>
              <a:t>SIMPLE </a:t>
            </a:r>
            <a:r>
              <a:rPr lang="en" sz="3000"/>
              <a:t>Task:</a:t>
            </a:r>
            <a:endParaRPr sz="3000"/>
          </a:p>
          <a:p>
            <a:pPr indent="0" lvl="0" marL="0" rtl="0" algn="ctr">
              <a:spcBef>
                <a:spcPts val="0"/>
              </a:spcBef>
              <a:spcAft>
                <a:spcPts val="0"/>
              </a:spcAft>
              <a:buNone/>
            </a:pPr>
            <a:r>
              <a:rPr lang="en" sz="2300"/>
              <a:t>PHOTO STATUS UPDATE</a:t>
            </a:r>
            <a:endParaRPr sz="2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pic>
        <p:nvPicPr>
          <p:cNvPr id="2386" name="Google Shape;2386;p70"/>
          <p:cNvPicPr preferRelativeResize="0"/>
          <p:nvPr/>
        </p:nvPicPr>
        <p:blipFill rotWithShape="1">
          <a:blip r:embed="rId3">
            <a:alphaModFix/>
          </a:blip>
          <a:srcRect b="0" l="960" r="0" t="0"/>
          <a:stretch/>
        </p:blipFill>
        <p:spPr>
          <a:xfrm>
            <a:off x="2331325" y="951975"/>
            <a:ext cx="6722575" cy="3092226"/>
          </a:xfrm>
          <a:prstGeom prst="rect">
            <a:avLst/>
          </a:prstGeom>
          <a:noFill/>
          <a:ln>
            <a:noFill/>
          </a:ln>
        </p:spPr>
      </p:pic>
      <p:sp>
        <p:nvSpPr>
          <p:cNvPr id="2387" name="Google Shape;2387;p70"/>
          <p:cNvSpPr txBox="1"/>
          <p:nvPr>
            <p:ph type="title"/>
          </p:nvPr>
        </p:nvSpPr>
        <p:spPr>
          <a:xfrm>
            <a:off x="150125" y="1530575"/>
            <a:ext cx="2006700" cy="22131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sz="3000"/>
              <a:t>SIMPLE TASK</a:t>
            </a:r>
            <a:r>
              <a:rPr lang="en" sz="3000"/>
              <a:t>:</a:t>
            </a:r>
            <a:endParaRPr sz="3000"/>
          </a:p>
          <a:p>
            <a:pPr indent="0" lvl="0" marL="0" rtl="0" algn="ctr">
              <a:spcBef>
                <a:spcPts val="0"/>
              </a:spcBef>
              <a:spcAft>
                <a:spcPts val="0"/>
              </a:spcAft>
              <a:buNone/>
            </a:pPr>
            <a:r>
              <a:rPr lang="en" sz="2300"/>
              <a:t>TEXT STATUS UPDATE</a:t>
            </a:r>
            <a:endParaRPr sz="2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p71"/>
          <p:cNvSpPr txBox="1"/>
          <p:nvPr>
            <p:ph type="title"/>
          </p:nvPr>
        </p:nvSpPr>
        <p:spPr>
          <a:xfrm>
            <a:off x="0" y="1530575"/>
            <a:ext cx="2409300" cy="22131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sz="3000"/>
              <a:t>MODERATE TASK</a:t>
            </a:r>
            <a:r>
              <a:rPr lang="en" sz="3000"/>
              <a:t>:</a:t>
            </a:r>
            <a:endParaRPr sz="3000"/>
          </a:p>
          <a:p>
            <a:pPr indent="0" lvl="0" marL="0" rtl="0" algn="ctr">
              <a:spcBef>
                <a:spcPts val="0"/>
              </a:spcBef>
              <a:spcAft>
                <a:spcPts val="0"/>
              </a:spcAft>
              <a:buNone/>
            </a:pPr>
            <a:r>
              <a:rPr lang="en" sz="2300"/>
              <a:t>SCHEDULING WITH FRIEND</a:t>
            </a:r>
            <a:endParaRPr sz="2300"/>
          </a:p>
        </p:txBody>
      </p:sp>
      <p:pic>
        <p:nvPicPr>
          <p:cNvPr id="2393" name="Google Shape;2393;p71"/>
          <p:cNvPicPr preferRelativeResize="0"/>
          <p:nvPr/>
        </p:nvPicPr>
        <p:blipFill rotWithShape="1">
          <a:blip r:embed="rId3">
            <a:alphaModFix/>
          </a:blip>
          <a:srcRect b="0" l="1195" r="0" t="0"/>
          <a:stretch/>
        </p:blipFill>
        <p:spPr>
          <a:xfrm>
            <a:off x="2630150" y="202200"/>
            <a:ext cx="6392873" cy="4739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sp>
        <p:nvSpPr>
          <p:cNvPr id="2398" name="Google Shape;2398;p72"/>
          <p:cNvSpPr txBox="1"/>
          <p:nvPr>
            <p:ph type="title"/>
          </p:nvPr>
        </p:nvSpPr>
        <p:spPr>
          <a:xfrm>
            <a:off x="543613" y="1548700"/>
            <a:ext cx="2640900" cy="22131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sz="3000"/>
              <a:t>Complex task:</a:t>
            </a:r>
            <a:endParaRPr sz="3000"/>
          </a:p>
          <a:p>
            <a:pPr indent="0" lvl="0" marL="0" rtl="0" algn="ctr">
              <a:spcBef>
                <a:spcPts val="0"/>
              </a:spcBef>
              <a:spcAft>
                <a:spcPts val="0"/>
              </a:spcAft>
              <a:buNone/>
            </a:pPr>
            <a:r>
              <a:rPr lang="en" sz="2300"/>
              <a:t>SET VISIBILITY</a:t>
            </a:r>
            <a:endParaRPr sz="2300"/>
          </a:p>
        </p:txBody>
      </p:sp>
      <p:pic>
        <p:nvPicPr>
          <p:cNvPr id="2399" name="Google Shape;2399;p72"/>
          <p:cNvPicPr preferRelativeResize="0"/>
          <p:nvPr/>
        </p:nvPicPr>
        <p:blipFill>
          <a:blip r:embed="rId3">
            <a:alphaModFix/>
          </a:blip>
          <a:stretch>
            <a:fillRect/>
          </a:stretch>
        </p:blipFill>
        <p:spPr>
          <a:xfrm>
            <a:off x="3697300" y="148013"/>
            <a:ext cx="4875898" cy="4847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3" name="Shape 2403"/>
        <p:cNvGrpSpPr/>
        <p:nvPr/>
      </p:nvGrpSpPr>
      <p:grpSpPr>
        <a:xfrm>
          <a:off x="0" y="0"/>
          <a:ext cx="0" cy="0"/>
          <a:chOff x="0" y="0"/>
          <a:chExt cx="0" cy="0"/>
        </a:xfrm>
      </p:grpSpPr>
      <p:sp>
        <p:nvSpPr>
          <p:cNvPr id="2404" name="Google Shape;2404;p73"/>
          <p:cNvSpPr txBox="1"/>
          <p:nvPr>
            <p:ph type="title"/>
          </p:nvPr>
        </p:nvSpPr>
        <p:spPr>
          <a:xfrm>
            <a:off x="511650" y="1530575"/>
            <a:ext cx="2308800" cy="22131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sz="3000"/>
              <a:t>Complex task:</a:t>
            </a:r>
            <a:endParaRPr sz="3000"/>
          </a:p>
          <a:p>
            <a:pPr indent="0" lvl="0" marL="0" rtl="0" algn="ctr">
              <a:spcBef>
                <a:spcPts val="0"/>
              </a:spcBef>
              <a:spcAft>
                <a:spcPts val="0"/>
              </a:spcAft>
              <a:buNone/>
            </a:pPr>
            <a:r>
              <a:rPr lang="en" sz="1800"/>
              <a:t>Organize friends into galaxies</a:t>
            </a:r>
            <a:endParaRPr sz="1800"/>
          </a:p>
        </p:txBody>
      </p:sp>
      <p:pic>
        <p:nvPicPr>
          <p:cNvPr id="2405" name="Google Shape;2405;p73"/>
          <p:cNvPicPr preferRelativeResize="0"/>
          <p:nvPr/>
        </p:nvPicPr>
        <p:blipFill>
          <a:blip r:embed="rId3">
            <a:alphaModFix/>
          </a:blip>
          <a:stretch>
            <a:fillRect/>
          </a:stretch>
        </p:blipFill>
        <p:spPr>
          <a:xfrm>
            <a:off x="3028600" y="107825"/>
            <a:ext cx="5612800" cy="48196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74"/>
          <p:cNvSpPr txBox="1"/>
          <p:nvPr>
            <p:ph type="title"/>
          </p:nvPr>
        </p:nvSpPr>
        <p:spPr>
          <a:xfrm>
            <a:off x="314525" y="445025"/>
            <a:ext cx="85056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Prototype Implementation - Tools</a:t>
            </a:r>
            <a:endParaRPr sz="2900"/>
          </a:p>
        </p:txBody>
      </p:sp>
      <p:pic>
        <p:nvPicPr>
          <p:cNvPr id="2411" name="Google Shape;2411;p74"/>
          <p:cNvPicPr preferRelativeResize="0"/>
          <p:nvPr/>
        </p:nvPicPr>
        <p:blipFill>
          <a:blip r:embed="rId3">
            <a:alphaModFix/>
          </a:blip>
          <a:stretch>
            <a:fillRect/>
          </a:stretch>
        </p:blipFill>
        <p:spPr>
          <a:xfrm>
            <a:off x="6056550" y="1671200"/>
            <a:ext cx="2459651" cy="2459651"/>
          </a:xfrm>
          <a:prstGeom prst="rect">
            <a:avLst/>
          </a:prstGeom>
          <a:noFill/>
          <a:ln>
            <a:noFill/>
          </a:ln>
        </p:spPr>
      </p:pic>
      <p:sp>
        <p:nvSpPr>
          <p:cNvPr id="2412" name="Google Shape;2412;p74"/>
          <p:cNvSpPr txBox="1"/>
          <p:nvPr>
            <p:ph idx="1" type="body"/>
          </p:nvPr>
        </p:nvSpPr>
        <p:spPr>
          <a:xfrm>
            <a:off x="636675" y="1291950"/>
            <a:ext cx="5343900" cy="32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rPr>
              <a:t>Pros: </a:t>
            </a:r>
            <a:endParaRPr b="1"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Easy and efficient collaboration with team members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Components make it easy to reuse </a:t>
            </a:r>
            <a:r>
              <a:rPr lang="en" sz="1400">
                <a:solidFill>
                  <a:schemeClr val="dk1"/>
                </a:solidFill>
              </a:rPr>
              <a:t>pre-designed</a:t>
            </a:r>
            <a:r>
              <a:rPr lang="en" sz="1400">
                <a:solidFill>
                  <a:schemeClr val="dk1"/>
                </a:solidFill>
              </a:rPr>
              <a:t> elements that fit our visual aesthetic</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Prototype features allow us to accurately depict our intended tasks</a:t>
            </a:r>
            <a:br>
              <a:rPr lang="en" sz="1400">
                <a:solidFill>
                  <a:schemeClr val="dk1"/>
                </a:solidFill>
              </a:rPr>
            </a:br>
            <a:endParaRPr sz="1400">
              <a:solidFill>
                <a:schemeClr val="dk1"/>
              </a:solidFill>
            </a:endParaRPr>
          </a:p>
          <a:p>
            <a:pPr indent="0" lvl="0" marL="0" rtl="0" algn="l">
              <a:spcBef>
                <a:spcPts val="0"/>
              </a:spcBef>
              <a:spcAft>
                <a:spcPts val="0"/>
              </a:spcAft>
              <a:buNone/>
            </a:pPr>
            <a:r>
              <a:rPr b="1" lang="en" sz="1400">
                <a:solidFill>
                  <a:schemeClr val="dk1"/>
                </a:solidFill>
              </a:rPr>
              <a:t>Cons:</a:t>
            </a:r>
            <a:endParaRPr b="1"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Not every member has knowledge on Figma → Figma has a steep learning curve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Limited prototyping for developers, we often had to hard-code or Wizard of Oz in features</a:t>
            </a:r>
            <a:endParaRPr sz="14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sp>
        <p:nvSpPr>
          <p:cNvPr id="2417" name="Google Shape;2417;p75"/>
          <p:cNvSpPr txBox="1"/>
          <p:nvPr>
            <p:ph type="title"/>
          </p:nvPr>
        </p:nvSpPr>
        <p:spPr>
          <a:xfrm>
            <a:off x="314525" y="445025"/>
            <a:ext cx="85056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Prototype Implementation - Limitations</a:t>
            </a:r>
            <a:endParaRPr sz="2400"/>
          </a:p>
        </p:txBody>
      </p:sp>
      <p:sp>
        <p:nvSpPr>
          <p:cNvPr id="2418" name="Google Shape;2418;p75"/>
          <p:cNvSpPr txBox="1"/>
          <p:nvPr>
            <p:ph idx="1" type="body"/>
          </p:nvPr>
        </p:nvSpPr>
        <p:spPr>
          <a:xfrm>
            <a:off x="636675" y="1291950"/>
            <a:ext cx="5914500" cy="328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lang="en" sz="1400">
                <a:solidFill>
                  <a:schemeClr val="dk1"/>
                </a:solidFill>
              </a:rPr>
              <a:t>Limited Interactivity with Characters</a:t>
            </a:r>
            <a:endParaRPr b="1"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Currently, we have only one interactable user, Anya, for testing purposes. While this allows us to focus on refining one-on-one interactions, it limits our ability to assess how different user profiles might respond within the app.</a:t>
            </a:r>
            <a:endParaRPr>
              <a:solidFill>
                <a:schemeClr val="dk1"/>
              </a:solidFill>
            </a:endParaRPr>
          </a:p>
          <a:p>
            <a:pPr indent="-330200" lvl="0" marL="457200" rtl="0" algn="l">
              <a:spcBef>
                <a:spcPts val="0"/>
              </a:spcBef>
              <a:spcAft>
                <a:spcPts val="0"/>
              </a:spcAft>
              <a:buSzPts val="1600"/>
              <a:buChar char="●"/>
            </a:pPr>
            <a:r>
              <a:rPr b="1" lang="en" sz="1400">
                <a:solidFill>
                  <a:schemeClr val="dk1"/>
                </a:solidFill>
              </a:rPr>
              <a:t>Not able to input your own custom data or schedule information</a:t>
            </a:r>
            <a:endParaRPr b="1" sz="1400">
              <a:solidFill>
                <a:schemeClr val="dk1"/>
              </a:solidFill>
            </a:endParaRPr>
          </a:p>
          <a:p>
            <a:pPr indent="-317500" lvl="1" marL="914400" rtl="0" algn="l">
              <a:spcBef>
                <a:spcPts val="0"/>
              </a:spcBef>
              <a:spcAft>
                <a:spcPts val="0"/>
              </a:spcAft>
              <a:buSzPts val="1400"/>
              <a:buChar char="○"/>
            </a:pPr>
            <a:r>
              <a:rPr lang="en">
                <a:solidFill>
                  <a:schemeClr val="dk1"/>
                </a:solidFill>
              </a:rPr>
              <a:t>While the main functionality of changing status and account creation is available, they aren’t able to fully input information that is personally relevant. </a:t>
            </a:r>
            <a:endParaRPr>
              <a:solidFill>
                <a:schemeClr val="dk1"/>
              </a:solidFill>
            </a:endParaRPr>
          </a:p>
          <a:p>
            <a:pPr indent="-317500" lvl="0" marL="457200" rtl="0" algn="l">
              <a:spcBef>
                <a:spcPts val="0"/>
              </a:spcBef>
              <a:spcAft>
                <a:spcPts val="0"/>
              </a:spcAft>
              <a:buSzPts val="1400"/>
              <a:buChar char="●"/>
            </a:pPr>
            <a:r>
              <a:rPr b="1" lang="en" sz="1400">
                <a:solidFill>
                  <a:schemeClr val="dk1"/>
                </a:solidFill>
              </a:rPr>
              <a:t>Prototype Constraints</a:t>
            </a:r>
            <a:endParaRPr b="1" sz="1400">
              <a:solidFill>
                <a:schemeClr val="dk1"/>
              </a:solidFill>
            </a:endParaRPr>
          </a:p>
          <a:p>
            <a:pPr indent="-317500" lvl="1" marL="914400" rtl="0" algn="l">
              <a:spcBef>
                <a:spcPts val="0"/>
              </a:spcBef>
              <a:spcAft>
                <a:spcPts val="0"/>
              </a:spcAft>
              <a:buSzPts val="1400"/>
              <a:buChar char="○"/>
            </a:pPr>
            <a:r>
              <a:rPr lang="en" sz="1400">
                <a:solidFill>
                  <a:schemeClr val="dk1"/>
                </a:solidFill>
              </a:rPr>
              <a:t>Since Planet is currently a Figma prototype, not all elements are clickable or fully functional</a:t>
            </a:r>
            <a:r>
              <a:rPr lang="en">
                <a:solidFill>
                  <a:schemeClr val="dk1"/>
                </a:solidFill>
              </a:rPr>
              <a:t>,</a:t>
            </a:r>
            <a:r>
              <a:rPr lang="en" sz="1400">
                <a:solidFill>
                  <a:schemeClr val="dk1"/>
                </a:solidFill>
              </a:rPr>
              <a:t> restrict</a:t>
            </a:r>
            <a:r>
              <a:rPr lang="en">
                <a:solidFill>
                  <a:schemeClr val="dk1"/>
                </a:solidFill>
              </a:rPr>
              <a:t>ing </a:t>
            </a:r>
            <a:r>
              <a:rPr lang="en" sz="1400">
                <a:solidFill>
                  <a:schemeClr val="dk1"/>
                </a:solidFill>
              </a:rPr>
              <a:t>users from fully </a:t>
            </a:r>
            <a:r>
              <a:rPr lang="en" sz="1400">
                <a:solidFill>
                  <a:schemeClr val="dk1"/>
                </a:solidFill>
              </a:rPr>
              <a:t>exploring more </a:t>
            </a:r>
            <a:r>
              <a:rPr lang="en" sz="1400" u="sng">
                <a:solidFill>
                  <a:schemeClr val="dk1"/>
                </a:solidFill>
              </a:rPr>
              <a:t>complex workflows</a:t>
            </a:r>
            <a:r>
              <a:rPr lang="en" sz="1400">
                <a:solidFill>
                  <a:schemeClr val="dk1"/>
                </a:solidFill>
              </a:rPr>
              <a:t>.</a:t>
            </a:r>
            <a:endParaRPr sz="1400">
              <a:solidFill>
                <a:schemeClr val="dk1"/>
              </a:solidFill>
            </a:endParaRPr>
          </a:p>
        </p:txBody>
      </p:sp>
      <p:pic>
        <p:nvPicPr>
          <p:cNvPr id="2419" name="Google Shape;2419;p75"/>
          <p:cNvPicPr preferRelativeResize="0"/>
          <p:nvPr/>
        </p:nvPicPr>
        <p:blipFill rotWithShape="1">
          <a:blip r:embed="rId3">
            <a:alphaModFix/>
          </a:blip>
          <a:srcRect b="0" l="0" r="61731" t="0"/>
          <a:stretch/>
        </p:blipFill>
        <p:spPr>
          <a:xfrm>
            <a:off x="6650800" y="2034725"/>
            <a:ext cx="1974024" cy="1803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40"/>
          <p:cNvSpPr txBox="1"/>
          <p:nvPr>
            <p:ph type="title"/>
          </p:nvPr>
        </p:nvSpPr>
        <p:spPr>
          <a:xfrm>
            <a:off x="1051425" y="1933050"/>
            <a:ext cx="7147800" cy="127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a:p>
            <a:pPr indent="0" lvl="0" marL="0" rtl="0" algn="ctr">
              <a:spcBef>
                <a:spcPts val="0"/>
              </a:spcBef>
              <a:spcAft>
                <a:spcPts val="0"/>
              </a:spcAft>
              <a:buNone/>
            </a:pPr>
            <a:r>
              <a:rPr lang="en" sz="1800"/>
              <a:t>Friends living in different worlds? </a:t>
            </a:r>
            <a:endParaRPr sz="1800"/>
          </a:p>
          <a:p>
            <a:pPr indent="0" lvl="0" marL="0" rtl="0" algn="ctr">
              <a:spcBef>
                <a:spcPts val="0"/>
              </a:spcBef>
              <a:spcAft>
                <a:spcPts val="0"/>
              </a:spcAft>
              <a:buNone/>
            </a:pPr>
            <a:r>
              <a:rPr lang="en" sz="1800"/>
              <a:t>Just plan(et).</a:t>
            </a:r>
            <a:endParaRPr sz="1800"/>
          </a:p>
        </p:txBody>
      </p:sp>
      <p:sp>
        <p:nvSpPr>
          <p:cNvPr id="1811" name="Google Shape;1811;p40"/>
          <p:cNvSpPr/>
          <p:nvPr/>
        </p:nvSpPr>
        <p:spPr>
          <a:xfrm>
            <a:off x="4114797" y="1334156"/>
            <a:ext cx="914427" cy="914420"/>
          </a:xfrm>
          <a:custGeom>
            <a:rect b="b" l="l" r="r" t="t"/>
            <a:pathLst>
              <a:path extrusionOk="0" h="15120" w="15117">
                <a:moveTo>
                  <a:pt x="7559" y="1"/>
                </a:moveTo>
                <a:cubicBezTo>
                  <a:pt x="5540" y="1"/>
                  <a:pt x="3642" y="789"/>
                  <a:pt x="2214" y="2214"/>
                </a:cubicBezTo>
                <a:cubicBezTo>
                  <a:pt x="786" y="3642"/>
                  <a:pt x="1" y="5540"/>
                  <a:pt x="1" y="7559"/>
                </a:cubicBezTo>
                <a:cubicBezTo>
                  <a:pt x="1" y="8570"/>
                  <a:pt x="198" y="9556"/>
                  <a:pt x="590" y="10485"/>
                </a:cubicBezTo>
                <a:cubicBezTo>
                  <a:pt x="968" y="11384"/>
                  <a:pt x="1508" y="12194"/>
                  <a:pt x="2199" y="12890"/>
                </a:cubicBezTo>
                <a:cubicBezTo>
                  <a:pt x="3627" y="14327"/>
                  <a:pt x="5530" y="15120"/>
                  <a:pt x="7556" y="15120"/>
                </a:cubicBezTo>
                <a:cubicBezTo>
                  <a:pt x="10081" y="15120"/>
                  <a:pt x="12429" y="13868"/>
                  <a:pt x="13838" y="11767"/>
                </a:cubicBezTo>
                <a:cubicBezTo>
                  <a:pt x="13932" y="11627"/>
                  <a:pt x="13986" y="11472"/>
                  <a:pt x="14002" y="11318"/>
                </a:cubicBezTo>
                <a:cubicBezTo>
                  <a:pt x="14131" y="11224"/>
                  <a:pt x="14239" y="11101"/>
                  <a:pt x="14315" y="10951"/>
                </a:cubicBezTo>
                <a:cubicBezTo>
                  <a:pt x="14847" y="9893"/>
                  <a:pt x="15117" y="8753"/>
                  <a:pt x="15117" y="7559"/>
                </a:cubicBezTo>
                <a:cubicBezTo>
                  <a:pt x="15117" y="6369"/>
                  <a:pt x="14847" y="5226"/>
                  <a:pt x="14315" y="4167"/>
                </a:cubicBezTo>
                <a:cubicBezTo>
                  <a:pt x="13851" y="3245"/>
                  <a:pt x="13186" y="2412"/>
                  <a:pt x="12386" y="1746"/>
                </a:cubicBezTo>
                <a:cubicBezTo>
                  <a:pt x="12342" y="1649"/>
                  <a:pt x="12297" y="1553"/>
                  <a:pt x="12253" y="1463"/>
                </a:cubicBezTo>
                <a:cubicBezTo>
                  <a:pt x="11992" y="937"/>
                  <a:pt x="11456" y="630"/>
                  <a:pt x="10900" y="630"/>
                </a:cubicBezTo>
                <a:cubicBezTo>
                  <a:pt x="10811" y="630"/>
                  <a:pt x="10722" y="638"/>
                  <a:pt x="10633" y="654"/>
                </a:cubicBezTo>
                <a:cubicBezTo>
                  <a:pt x="9671" y="225"/>
                  <a:pt x="8615" y="1"/>
                  <a:pt x="7559" y="1"/>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2" name="Google Shape;1812;p40"/>
          <p:cNvPicPr preferRelativeResize="0"/>
          <p:nvPr/>
        </p:nvPicPr>
        <p:blipFill>
          <a:blip r:embed="rId3">
            <a:alphaModFix/>
          </a:blip>
          <a:stretch>
            <a:fillRect/>
          </a:stretch>
        </p:blipFill>
        <p:spPr>
          <a:xfrm>
            <a:off x="4227488" y="1435738"/>
            <a:ext cx="679500" cy="679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sp>
        <p:nvSpPr>
          <p:cNvPr id="2424" name="Google Shape;2424;p76"/>
          <p:cNvSpPr txBox="1"/>
          <p:nvPr>
            <p:ph type="title"/>
          </p:nvPr>
        </p:nvSpPr>
        <p:spPr>
          <a:xfrm>
            <a:off x="314525" y="445025"/>
            <a:ext cx="85056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Prototype Implementation - Wizard of Oz</a:t>
            </a:r>
            <a:endParaRPr sz="2400"/>
          </a:p>
        </p:txBody>
      </p:sp>
      <p:sp>
        <p:nvSpPr>
          <p:cNvPr id="2425" name="Google Shape;2425;p76"/>
          <p:cNvSpPr txBox="1"/>
          <p:nvPr>
            <p:ph idx="1" type="body"/>
          </p:nvPr>
        </p:nvSpPr>
        <p:spPr>
          <a:xfrm>
            <a:off x="636675" y="1291950"/>
            <a:ext cx="5823900" cy="328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solidFill>
                  <a:schemeClr val="dk1"/>
                </a:solidFill>
              </a:rPr>
              <a:t>Simulating iMessage</a:t>
            </a:r>
            <a:endParaRPr b="1" sz="1400">
              <a:solidFill>
                <a:schemeClr val="dk1"/>
              </a:solidFill>
            </a:endParaRPr>
          </a:p>
          <a:p>
            <a:pPr indent="-317500" lvl="1" marL="914400" rtl="0" algn="l">
              <a:spcBef>
                <a:spcPts val="0"/>
              </a:spcBef>
              <a:spcAft>
                <a:spcPts val="0"/>
              </a:spcAft>
              <a:buSzPts val="1400"/>
              <a:buChar char="○"/>
            </a:pPr>
            <a:r>
              <a:rPr lang="en" sz="1400">
                <a:solidFill>
                  <a:schemeClr val="dk1"/>
                </a:solidFill>
              </a:rPr>
              <a:t>In the current prototype, we mimic the functionality of generating iMessage texts. </a:t>
            </a:r>
            <a:endParaRPr sz="1400">
              <a:solidFill>
                <a:schemeClr val="dk1"/>
              </a:solidFill>
            </a:endParaRPr>
          </a:p>
          <a:p>
            <a:pPr indent="-317500" lvl="0" marL="457200" rtl="0" algn="l">
              <a:spcBef>
                <a:spcPts val="0"/>
              </a:spcBef>
              <a:spcAft>
                <a:spcPts val="0"/>
              </a:spcAft>
              <a:buSzPts val="1400"/>
              <a:buChar char="●"/>
            </a:pPr>
            <a:r>
              <a:rPr b="1" lang="en" sz="1400">
                <a:solidFill>
                  <a:schemeClr val="dk1"/>
                </a:solidFill>
              </a:rPr>
              <a:t>Simulating Data Entry</a:t>
            </a:r>
            <a:endParaRPr b="1" sz="1400">
              <a:solidFill>
                <a:schemeClr val="dk1"/>
              </a:solidFill>
            </a:endParaRPr>
          </a:p>
          <a:p>
            <a:pPr indent="-317500" lvl="1" marL="914400" rtl="0" algn="l">
              <a:spcBef>
                <a:spcPts val="0"/>
              </a:spcBef>
              <a:spcAft>
                <a:spcPts val="0"/>
              </a:spcAft>
              <a:buSzPts val="1400"/>
              <a:buChar char="○"/>
            </a:pPr>
            <a:r>
              <a:rPr lang="en" sz="1400">
                <a:solidFill>
                  <a:schemeClr val="dk1"/>
                </a:solidFill>
              </a:rPr>
              <a:t>Since we don’t yet have a database, all data entries—like user preferences or statuses—are manually simulated. This includes any information that users might typically save in a profile or log. </a:t>
            </a:r>
            <a:endParaRPr sz="1400">
              <a:solidFill>
                <a:schemeClr val="dk1"/>
              </a:solidFill>
            </a:endParaRPr>
          </a:p>
          <a:p>
            <a:pPr indent="-317500" lvl="0" marL="457200" rtl="0" algn="l">
              <a:spcBef>
                <a:spcPts val="0"/>
              </a:spcBef>
              <a:spcAft>
                <a:spcPts val="0"/>
              </a:spcAft>
              <a:buSzPts val="1400"/>
              <a:buChar char="●"/>
            </a:pPr>
            <a:r>
              <a:rPr b="1" lang="en" sz="1400">
                <a:solidFill>
                  <a:schemeClr val="dk1"/>
                </a:solidFill>
              </a:rPr>
              <a:t>Simulating Contacts and Friends</a:t>
            </a:r>
            <a:endParaRPr b="1" sz="1400">
              <a:solidFill>
                <a:schemeClr val="dk1"/>
              </a:solidFill>
            </a:endParaRPr>
          </a:p>
          <a:p>
            <a:pPr indent="-317500" lvl="1" marL="914400" rtl="0" algn="l">
              <a:spcBef>
                <a:spcPts val="0"/>
              </a:spcBef>
              <a:spcAft>
                <a:spcPts val="0"/>
              </a:spcAft>
              <a:buSzPts val="1400"/>
              <a:buChar char="○"/>
            </a:pPr>
            <a:r>
              <a:rPr lang="en" sz="1400">
                <a:solidFill>
                  <a:schemeClr val="dk1"/>
                </a:solidFill>
              </a:rPr>
              <a:t>We automatically display contacts and friend additions in the app as if the user actually synced their contacts to the prototype.  </a:t>
            </a:r>
            <a:endParaRPr b="1" sz="1400">
              <a:solidFill>
                <a:schemeClr val="dk1"/>
              </a:solidFill>
            </a:endParaRPr>
          </a:p>
        </p:txBody>
      </p:sp>
      <p:pic>
        <p:nvPicPr>
          <p:cNvPr id="2426" name="Google Shape;2426;p76"/>
          <p:cNvPicPr preferRelativeResize="0"/>
          <p:nvPr/>
        </p:nvPicPr>
        <p:blipFill>
          <a:blip r:embed="rId3">
            <a:alphaModFix/>
          </a:blip>
          <a:stretch>
            <a:fillRect/>
          </a:stretch>
        </p:blipFill>
        <p:spPr>
          <a:xfrm>
            <a:off x="6460575" y="1665125"/>
            <a:ext cx="2280724" cy="22807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77"/>
          <p:cNvSpPr txBox="1"/>
          <p:nvPr>
            <p:ph type="title"/>
          </p:nvPr>
        </p:nvSpPr>
        <p:spPr>
          <a:xfrm>
            <a:off x="1370000" y="1812663"/>
            <a:ext cx="6278400" cy="16458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APPENDIX</a:t>
            </a:r>
            <a:endParaRPr/>
          </a:p>
        </p:txBody>
      </p:sp>
      <p:cxnSp>
        <p:nvCxnSpPr>
          <p:cNvPr id="2432" name="Google Shape;2432;p77"/>
          <p:cNvCxnSpPr/>
          <p:nvPr/>
        </p:nvCxnSpPr>
        <p:spPr>
          <a:xfrm>
            <a:off x="7038250" y="4371650"/>
            <a:ext cx="529200" cy="0"/>
          </a:xfrm>
          <a:prstGeom prst="straightConnector1">
            <a:avLst/>
          </a:prstGeom>
          <a:noFill/>
          <a:ln cap="flat" cmpd="sng" w="9525">
            <a:solidFill>
              <a:schemeClr val="dk1"/>
            </a:solidFill>
            <a:prstDash val="solid"/>
            <a:round/>
            <a:headEnd len="med" w="med" type="none"/>
            <a:tailEnd len="med" w="med" type="triangle"/>
          </a:ln>
        </p:spPr>
      </p:cxnSp>
      <p:grpSp>
        <p:nvGrpSpPr>
          <p:cNvPr id="2433" name="Google Shape;2433;p77"/>
          <p:cNvGrpSpPr/>
          <p:nvPr/>
        </p:nvGrpSpPr>
        <p:grpSpPr>
          <a:xfrm rot="-653633">
            <a:off x="1215582" y="2857255"/>
            <a:ext cx="831138" cy="914407"/>
            <a:chOff x="1557424" y="3496642"/>
            <a:chExt cx="422705" cy="467040"/>
          </a:xfrm>
        </p:grpSpPr>
        <p:sp>
          <p:nvSpPr>
            <p:cNvPr id="2434" name="Google Shape;2434;p77"/>
            <p:cNvSpPr/>
            <p:nvPr/>
          </p:nvSpPr>
          <p:spPr>
            <a:xfrm>
              <a:off x="1557424" y="3496642"/>
              <a:ext cx="422705" cy="467040"/>
            </a:xfrm>
            <a:custGeom>
              <a:rect b="b" l="l" r="r" t="t"/>
              <a:pathLst>
                <a:path extrusionOk="0" h="15117" w="13682">
                  <a:moveTo>
                    <a:pt x="3258" y="0"/>
                  </a:moveTo>
                  <a:cubicBezTo>
                    <a:pt x="2314" y="0"/>
                    <a:pt x="1537" y="727"/>
                    <a:pt x="1456" y="1651"/>
                  </a:cubicBezTo>
                  <a:cubicBezTo>
                    <a:pt x="591" y="2036"/>
                    <a:pt x="1" y="2903"/>
                    <a:pt x="1" y="3892"/>
                  </a:cubicBezTo>
                  <a:lnTo>
                    <a:pt x="1" y="7942"/>
                  </a:lnTo>
                  <a:cubicBezTo>
                    <a:pt x="1" y="8082"/>
                    <a:pt x="29" y="8217"/>
                    <a:pt x="81" y="8337"/>
                  </a:cubicBezTo>
                  <a:cubicBezTo>
                    <a:pt x="29" y="8458"/>
                    <a:pt x="1" y="8591"/>
                    <a:pt x="1" y="8730"/>
                  </a:cubicBezTo>
                  <a:lnTo>
                    <a:pt x="1" y="12662"/>
                  </a:lnTo>
                  <a:cubicBezTo>
                    <a:pt x="1" y="14015"/>
                    <a:pt x="1103" y="15116"/>
                    <a:pt x="2456" y="15116"/>
                  </a:cubicBezTo>
                  <a:lnTo>
                    <a:pt x="11224" y="15116"/>
                  </a:lnTo>
                  <a:cubicBezTo>
                    <a:pt x="12577" y="15116"/>
                    <a:pt x="13678" y="14015"/>
                    <a:pt x="13678" y="12662"/>
                  </a:cubicBezTo>
                  <a:lnTo>
                    <a:pt x="13678" y="3895"/>
                  </a:lnTo>
                  <a:cubicBezTo>
                    <a:pt x="13681" y="2538"/>
                    <a:pt x="12579" y="1437"/>
                    <a:pt x="11225" y="1437"/>
                  </a:cubicBezTo>
                  <a:lnTo>
                    <a:pt x="6279" y="1437"/>
                  </a:lnTo>
                  <a:cubicBezTo>
                    <a:pt x="6107" y="616"/>
                    <a:pt x="5377" y="0"/>
                    <a:pt x="4508" y="0"/>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7"/>
            <p:cNvSpPr/>
            <p:nvPr/>
          </p:nvSpPr>
          <p:spPr>
            <a:xfrm>
              <a:off x="1633333" y="3527784"/>
              <a:ext cx="88174" cy="52336"/>
            </a:xfrm>
            <a:custGeom>
              <a:rect b="b" l="l" r="r" t="t"/>
              <a:pathLst>
                <a:path extrusionOk="0" h="1694" w="2854">
                  <a:moveTo>
                    <a:pt x="801" y="0"/>
                  </a:moveTo>
                  <a:cubicBezTo>
                    <a:pt x="358" y="0"/>
                    <a:pt x="1" y="359"/>
                    <a:pt x="1" y="800"/>
                  </a:cubicBezTo>
                  <a:lnTo>
                    <a:pt x="1" y="1693"/>
                  </a:lnTo>
                  <a:lnTo>
                    <a:pt x="2853" y="1693"/>
                  </a:lnTo>
                  <a:lnTo>
                    <a:pt x="2853" y="800"/>
                  </a:lnTo>
                  <a:cubicBezTo>
                    <a:pt x="2853" y="359"/>
                    <a:pt x="2494" y="0"/>
                    <a:pt x="2051" y="0"/>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7"/>
            <p:cNvSpPr/>
            <p:nvPr/>
          </p:nvSpPr>
          <p:spPr>
            <a:xfrm>
              <a:off x="1633333" y="3527784"/>
              <a:ext cx="49154" cy="52336"/>
            </a:xfrm>
            <a:custGeom>
              <a:rect b="b" l="l" r="r" t="t"/>
              <a:pathLst>
                <a:path extrusionOk="0" h="1694" w="1591">
                  <a:moveTo>
                    <a:pt x="801" y="0"/>
                  </a:moveTo>
                  <a:cubicBezTo>
                    <a:pt x="357" y="0"/>
                    <a:pt x="1" y="359"/>
                    <a:pt x="1" y="800"/>
                  </a:cubicBezTo>
                  <a:lnTo>
                    <a:pt x="1" y="1693"/>
                  </a:lnTo>
                  <a:lnTo>
                    <a:pt x="791" y="1693"/>
                  </a:lnTo>
                  <a:lnTo>
                    <a:pt x="791" y="800"/>
                  </a:lnTo>
                  <a:cubicBezTo>
                    <a:pt x="792" y="359"/>
                    <a:pt x="1148" y="0"/>
                    <a:pt x="1591"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7"/>
            <p:cNvSpPr/>
            <p:nvPr/>
          </p:nvSpPr>
          <p:spPr>
            <a:xfrm>
              <a:off x="1588628" y="3642404"/>
              <a:ext cx="360359" cy="290166"/>
            </a:xfrm>
            <a:custGeom>
              <a:rect b="b" l="l" r="r" t="t"/>
              <a:pathLst>
                <a:path extrusionOk="0" h="9392" w="11664">
                  <a:moveTo>
                    <a:pt x="5696" y="1"/>
                  </a:moveTo>
                  <a:lnTo>
                    <a:pt x="0" y="1025"/>
                  </a:lnTo>
                  <a:lnTo>
                    <a:pt x="0" y="7944"/>
                  </a:lnTo>
                  <a:cubicBezTo>
                    <a:pt x="0" y="8744"/>
                    <a:pt x="649" y="9392"/>
                    <a:pt x="1448" y="9392"/>
                  </a:cubicBezTo>
                  <a:lnTo>
                    <a:pt x="10215" y="9392"/>
                  </a:lnTo>
                  <a:cubicBezTo>
                    <a:pt x="11014" y="9392"/>
                    <a:pt x="11663" y="8744"/>
                    <a:pt x="11663" y="7944"/>
                  </a:cubicBezTo>
                  <a:lnTo>
                    <a:pt x="11663" y="1025"/>
                  </a:lnTo>
                  <a:lnTo>
                    <a:pt x="5696" y="1"/>
                  </a:ln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7"/>
            <p:cNvSpPr/>
            <p:nvPr/>
          </p:nvSpPr>
          <p:spPr>
            <a:xfrm>
              <a:off x="1588720" y="3642404"/>
              <a:ext cx="188398" cy="290166"/>
            </a:xfrm>
            <a:custGeom>
              <a:rect b="b" l="l" r="r" t="t"/>
              <a:pathLst>
                <a:path extrusionOk="0" h="9392" w="6098">
                  <a:moveTo>
                    <a:pt x="5694" y="1"/>
                  </a:moveTo>
                  <a:lnTo>
                    <a:pt x="0" y="1025"/>
                  </a:lnTo>
                  <a:lnTo>
                    <a:pt x="0" y="7944"/>
                  </a:lnTo>
                  <a:cubicBezTo>
                    <a:pt x="0" y="8744"/>
                    <a:pt x="648" y="9392"/>
                    <a:pt x="1446" y="9392"/>
                  </a:cubicBezTo>
                  <a:lnTo>
                    <a:pt x="2238" y="9392"/>
                  </a:lnTo>
                  <a:cubicBezTo>
                    <a:pt x="1436" y="9392"/>
                    <a:pt x="788" y="8742"/>
                    <a:pt x="788" y="7944"/>
                  </a:cubicBezTo>
                  <a:lnTo>
                    <a:pt x="788" y="1025"/>
                  </a:lnTo>
                  <a:lnTo>
                    <a:pt x="6098" y="69"/>
                  </a:lnTo>
                  <a:lnTo>
                    <a:pt x="5694" y="1"/>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7"/>
            <p:cNvSpPr/>
            <p:nvPr/>
          </p:nvSpPr>
          <p:spPr>
            <a:xfrm>
              <a:off x="1636083" y="3642404"/>
              <a:ext cx="265357" cy="242680"/>
            </a:xfrm>
            <a:custGeom>
              <a:rect b="b" l="l" r="r" t="t"/>
              <a:pathLst>
                <a:path extrusionOk="0" h="7855" w="8589">
                  <a:moveTo>
                    <a:pt x="4158" y="1"/>
                  </a:moveTo>
                  <a:lnTo>
                    <a:pt x="0" y="1025"/>
                  </a:lnTo>
                  <a:lnTo>
                    <a:pt x="0" y="7854"/>
                  </a:lnTo>
                  <a:lnTo>
                    <a:pt x="8588" y="7854"/>
                  </a:lnTo>
                  <a:lnTo>
                    <a:pt x="8588" y="1025"/>
                  </a:lnTo>
                  <a:lnTo>
                    <a:pt x="41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7"/>
            <p:cNvSpPr/>
            <p:nvPr/>
          </p:nvSpPr>
          <p:spPr>
            <a:xfrm>
              <a:off x="1588628" y="3572180"/>
              <a:ext cx="360359" cy="101830"/>
            </a:xfrm>
            <a:custGeom>
              <a:rect b="b" l="l" r="r" t="t"/>
              <a:pathLst>
                <a:path extrusionOk="0" h="3296" w="11664">
                  <a:moveTo>
                    <a:pt x="1448" y="0"/>
                  </a:moveTo>
                  <a:cubicBezTo>
                    <a:pt x="649" y="0"/>
                    <a:pt x="0" y="646"/>
                    <a:pt x="0" y="1447"/>
                  </a:cubicBezTo>
                  <a:lnTo>
                    <a:pt x="0" y="3295"/>
                  </a:lnTo>
                  <a:lnTo>
                    <a:pt x="11663" y="3295"/>
                  </a:lnTo>
                  <a:lnTo>
                    <a:pt x="11663" y="1447"/>
                  </a:lnTo>
                  <a:cubicBezTo>
                    <a:pt x="11663" y="649"/>
                    <a:pt x="11014" y="0"/>
                    <a:pt x="10215" y="0"/>
                  </a:cubicBez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7"/>
            <p:cNvSpPr/>
            <p:nvPr/>
          </p:nvSpPr>
          <p:spPr>
            <a:xfrm>
              <a:off x="1588628" y="3572180"/>
              <a:ext cx="69205" cy="101830"/>
            </a:xfrm>
            <a:custGeom>
              <a:rect b="b" l="l" r="r" t="t"/>
              <a:pathLst>
                <a:path extrusionOk="0" h="3296" w="2240">
                  <a:moveTo>
                    <a:pt x="1448" y="0"/>
                  </a:moveTo>
                  <a:cubicBezTo>
                    <a:pt x="649" y="0"/>
                    <a:pt x="0" y="649"/>
                    <a:pt x="0" y="1447"/>
                  </a:cubicBezTo>
                  <a:lnTo>
                    <a:pt x="0" y="3295"/>
                  </a:lnTo>
                  <a:lnTo>
                    <a:pt x="791" y="3295"/>
                  </a:lnTo>
                  <a:lnTo>
                    <a:pt x="791" y="1447"/>
                  </a:lnTo>
                  <a:cubicBezTo>
                    <a:pt x="791" y="649"/>
                    <a:pt x="1439" y="0"/>
                    <a:pt x="2239"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7"/>
            <p:cNvSpPr/>
            <p:nvPr/>
          </p:nvSpPr>
          <p:spPr>
            <a:xfrm>
              <a:off x="1695957" y="3706728"/>
              <a:ext cx="145577" cy="145577"/>
            </a:xfrm>
            <a:custGeom>
              <a:rect b="b" l="l" r="r" t="t"/>
              <a:pathLst>
                <a:path extrusionOk="0" h="4712" w="4712">
                  <a:moveTo>
                    <a:pt x="2356" y="1"/>
                  </a:moveTo>
                  <a:cubicBezTo>
                    <a:pt x="1055" y="1"/>
                    <a:pt x="1" y="1055"/>
                    <a:pt x="1" y="2356"/>
                  </a:cubicBezTo>
                  <a:cubicBezTo>
                    <a:pt x="1" y="3657"/>
                    <a:pt x="1055" y="4712"/>
                    <a:pt x="2356" y="4712"/>
                  </a:cubicBezTo>
                  <a:cubicBezTo>
                    <a:pt x="3657" y="4712"/>
                    <a:pt x="4712" y="3657"/>
                    <a:pt x="4712" y="2356"/>
                  </a:cubicBezTo>
                  <a:cubicBezTo>
                    <a:pt x="4712" y="1732"/>
                    <a:pt x="4465" y="1134"/>
                    <a:pt x="4022" y="692"/>
                  </a:cubicBezTo>
                  <a:cubicBezTo>
                    <a:pt x="3578" y="250"/>
                    <a:pt x="2980" y="1"/>
                    <a:pt x="2356" y="1"/>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7"/>
            <p:cNvSpPr/>
            <p:nvPr/>
          </p:nvSpPr>
          <p:spPr>
            <a:xfrm>
              <a:off x="1737325" y="3748034"/>
              <a:ext cx="62964" cy="63026"/>
            </a:xfrm>
            <a:custGeom>
              <a:rect b="b" l="l" r="r" t="t"/>
              <a:pathLst>
                <a:path extrusionOk="0" h="2040" w="2038">
                  <a:moveTo>
                    <a:pt x="1019" y="1"/>
                  </a:moveTo>
                  <a:cubicBezTo>
                    <a:pt x="456" y="1"/>
                    <a:pt x="0" y="457"/>
                    <a:pt x="0" y="1019"/>
                  </a:cubicBezTo>
                  <a:cubicBezTo>
                    <a:pt x="0" y="1583"/>
                    <a:pt x="456" y="2039"/>
                    <a:pt x="1019" y="2039"/>
                  </a:cubicBezTo>
                  <a:cubicBezTo>
                    <a:pt x="1581" y="2039"/>
                    <a:pt x="2037" y="1583"/>
                    <a:pt x="2037" y="1019"/>
                  </a:cubicBezTo>
                  <a:cubicBezTo>
                    <a:pt x="2037" y="457"/>
                    <a:pt x="1581" y="1"/>
                    <a:pt x="10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7"/>
            <p:cNvSpPr/>
            <p:nvPr/>
          </p:nvSpPr>
          <p:spPr>
            <a:xfrm>
              <a:off x="1674207" y="3603600"/>
              <a:ext cx="12265" cy="26693"/>
            </a:xfrm>
            <a:custGeom>
              <a:rect b="b" l="l" r="r" t="t"/>
              <a:pathLst>
                <a:path extrusionOk="0" h="864" w="397">
                  <a:moveTo>
                    <a:pt x="198" y="0"/>
                  </a:moveTo>
                  <a:cubicBezTo>
                    <a:pt x="90" y="0"/>
                    <a:pt x="0" y="87"/>
                    <a:pt x="0" y="198"/>
                  </a:cubicBezTo>
                  <a:lnTo>
                    <a:pt x="0" y="666"/>
                  </a:lnTo>
                  <a:cubicBezTo>
                    <a:pt x="0" y="774"/>
                    <a:pt x="87" y="863"/>
                    <a:pt x="198" y="863"/>
                  </a:cubicBezTo>
                  <a:cubicBezTo>
                    <a:pt x="307" y="863"/>
                    <a:pt x="396" y="777"/>
                    <a:pt x="396" y="666"/>
                  </a:cubicBezTo>
                  <a:lnTo>
                    <a:pt x="396" y="198"/>
                  </a:lnTo>
                  <a:cubicBezTo>
                    <a:pt x="393" y="90"/>
                    <a:pt x="305" y="0"/>
                    <a:pt x="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7"/>
            <p:cNvSpPr/>
            <p:nvPr/>
          </p:nvSpPr>
          <p:spPr>
            <a:xfrm>
              <a:off x="1731394" y="3617905"/>
              <a:ext cx="55240" cy="21719"/>
            </a:xfrm>
            <a:custGeom>
              <a:rect b="b" l="l" r="r" t="t"/>
              <a:pathLst>
                <a:path extrusionOk="0" h="703" w="1788">
                  <a:moveTo>
                    <a:pt x="223" y="0"/>
                  </a:moveTo>
                  <a:cubicBezTo>
                    <a:pt x="177" y="0"/>
                    <a:pt x="131" y="16"/>
                    <a:pt x="93" y="49"/>
                  </a:cubicBezTo>
                  <a:cubicBezTo>
                    <a:pt x="10" y="121"/>
                    <a:pt x="1" y="246"/>
                    <a:pt x="74" y="329"/>
                  </a:cubicBezTo>
                  <a:cubicBezTo>
                    <a:pt x="282" y="565"/>
                    <a:pt x="581" y="702"/>
                    <a:pt x="895" y="702"/>
                  </a:cubicBezTo>
                  <a:cubicBezTo>
                    <a:pt x="1209" y="702"/>
                    <a:pt x="1508" y="565"/>
                    <a:pt x="1716" y="329"/>
                  </a:cubicBezTo>
                  <a:cubicBezTo>
                    <a:pt x="1788" y="246"/>
                    <a:pt x="1779" y="122"/>
                    <a:pt x="1697" y="49"/>
                  </a:cubicBezTo>
                  <a:cubicBezTo>
                    <a:pt x="1659" y="17"/>
                    <a:pt x="1613" y="1"/>
                    <a:pt x="1566" y="1"/>
                  </a:cubicBezTo>
                  <a:cubicBezTo>
                    <a:pt x="1511" y="1"/>
                    <a:pt x="1457" y="24"/>
                    <a:pt x="1419" y="68"/>
                  </a:cubicBezTo>
                  <a:cubicBezTo>
                    <a:pt x="1285" y="219"/>
                    <a:pt x="1094" y="306"/>
                    <a:pt x="895" y="306"/>
                  </a:cubicBezTo>
                  <a:cubicBezTo>
                    <a:pt x="695" y="306"/>
                    <a:pt x="505" y="219"/>
                    <a:pt x="372" y="68"/>
                  </a:cubicBezTo>
                  <a:cubicBezTo>
                    <a:pt x="332" y="23"/>
                    <a:pt x="278" y="0"/>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7"/>
            <p:cNvSpPr/>
            <p:nvPr/>
          </p:nvSpPr>
          <p:spPr>
            <a:xfrm>
              <a:off x="1817745" y="3600912"/>
              <a:ext cx="45694" cy="29010"/>
            </a:xfrm>
            <a:custGeom>
              <a:rect b="b" l="l" r="r" t="t"/>
              <a:pathLst>
                <a:path extrusionOk="0" h="939" w="1479">
                  <a:moveTo>
                    <a:pt x="740" y="1"/>
                  </a:moveTo>
                  <a:cubicBezTo>
                    <a:pt x="332" y="1"/>
                    <a:pt x="1" y="333"/>
                    <a:pt x="1" y="739"/>
                  </a:cubicBezTo>
                  <a:cubicBezTo>
                    <a:pt x="1" y="849"/>
                    <a:pt x="89" y="938"/>
                    <a:pt x="200" y="938"/>
                  </a:cubicBezTo>
                  <a:cubicBezTo>
                    <a:pt x="309" y="938"/>
                    <a:pt x="397" y="850"/>
                    <a:pt x="397" y="739"/>
                  </a:cubicBezTo>
                  <a:cubicBezTo>
                    <a:pt x="397" y="551"/>
                    <a:pt x="551" y="397"/>
                    <a:pt x="740" y="397"/>
                  </a:cubicBezTo>
                  <a:cubicBezTo>
                    <a:pt x="928" y="397"/>
                    <a:pt x="1082" y="551"/>
                    <a:pt x="1082" y="739"/>
                  </a:cubicBezTo>
                  <a:cubicBezTo>
                    <a:pt x="1082" y="849"/>
                    <a:pt x="1169" y="938"/>
                    <a:pt x="1280" y="938"/>
                  </a:cubicBezTo>
                  <a:cubicBezTo>
                    <a:pt x="1389" y="938"/>
                    <a:pt x="1479" y="850"/>
                    <a:pt x="1479" y="739"/>
                  </a:cubicBezTo>
                  <a:cubicBezTo>
                    <a:pt x="1479" y="333"/>
                    <a:pt x="1147" y="1"/>
                    <a:pt x="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7"/>
            <p:cNvSpPr/>
            <p:nvPr/>
          </p:nvSpPr>
          <p:spPr>
            <a:xfrm>
              <a:off x="1689902" y="3700672"/>
              <a:ext cx="157688" cy="157750"/>
            </a:xfrm>
            <a:custGeom>
              <a:rect b="b" l="l" r="r" t="t"/>
              <a:pathLst>
                <a:path extrusionOk="0" h="5106" w="5104">
                  <a:moveTo>
                    <a:pt x="2554" y="395"/>
                  </a:moveTo>
                  <a:cubicBezTo>
                    <a:pt x="3743" y="395"/>
                    <a:pt x="4712" y="1363"/>
                    <a:pt x="4712" y="2552"/>
                  </a:cubicBezTo>
                  <a:cubicBezTo>
                    <a:pt x="4712" y="3741"/>
                    <a:pt x="3743" y="4710"/>
                    <a:pt x="2554" y="4710"/>
                  </a:cubicBezTo>
                  <a:cubicBezTo>
                    <a:pt x="1365" y="4710"/>
                    <a:pt x="395" y="3741"/>
                    <a:pt x="395" y="2552"/>
                  </a:cubicBezTo>
                  <a:cubicBezTo>
                    <a:pt x="395" y="1363"/>
                    <a:pt x="1365" y="395"/>
                    <a:pt x="2554" y="395"/>
                  </a:cubicBezTo>
                  <a:close/>
                  <a:moveTo>
                    <a:pt x="2552" y="1"/>
                  </a:moveTo>
                  <a:cubicBezTo>
                    <a:pt x="1146" y="1"/>
                    <a:pt x="1" y="1145"/>
                    <a:pt x="1" y="2552"/>
                  </a:cubicBezTo>
                  <a:cubicBezTo>
                    <a:pt x="1" y="3961"/>
                    <a:pt x="1146" y="5105"/>
                    <a:pt x="2552" y="5105"/>
                  </a:cubicBezTo>
                  <a:cubicBezTo>
                    <a:pt x="3959" y="5105"/>
                    <a:pt x="5104" y="3958"/>
                    <a:pt x="5104" y="2552"/>
                  </a:cubicBezTo>
                  <a:cubicBezTo>
                    <a:pt x="5104" y="1145"/>
                    <a:pt x="3958" y="1"/>
                    <a:pt x="25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7"/>
            <p:cNvSpPr/>
            <p:nvPr/>
          </p:nvSpPr>
          <p:spPr>
            <a:xfrm>
              <a:off x="1731177" y="3741948"/>
              <a:ext cx="75260" cy="75198"/>
            </a:xfrm>
            <a:custGeom>
              <a:rect b="b" l="l" r="r" t="t"/>
              <a:pathLst>
                <a:path extrusionOk="0" h="2434" w="2436">
                  <a:moveTo>
                    <a:pt x="1218" y="394"/>
                  </a:moveTo>
                  <a:cubicBezTo>
                    <a:pt x="1671" y="397"/>
                    <a:pt x="2040" y="764"/>
                    <a:pt x="2040" y="1216"/>
                  </a:cubicBezTo>
                  <a:cubicBezTo>
                    <a:pt x="2040" y="1669"/>
                    <a:pt x="1672" y="2039"/>
                    <a:pt x="1218" y="2039"/>
                  </a:cubicBezTo>
                  <a:cubicBezTo>
                    <a:pt x="766" y="2039"/>
                    <a:pt x="395" y="1671"/>
                    <a:pt x="395" y="1216"/>
                  </a:cubicBezTo>
                  <a:cubicBezTo>
                    <a:pt x="395" y="764"/>
                    <a:pt x="763" y="394"/>
                    <a:pt x="1218" y="394"/>
                  </a:cubicBezTo>
                  <a:close/>
                  <a:moveTo>
                    <a:pt x="1218" y="0"/>
                  </a:moveTo>
                  <a:cubicBezTo>
                    <a:pt x="546" y="0"/>
                    <a:pt x="0" y="546"/>
                    <a:pt x="0" y="1216"/>
                  </a:cubicBezTo>
                  <a:cubicBezTo>
                    <a:pt x="0" y="1888"/>
                    <a:pt x="546" y="2434"/>
                    <a:pt x="1218" y="2434"/>
                  </a:cubicBezTo>
                  <a:cubicBezTo>
                    <a:pt x="1889" y="2434"/>
                    <a:pt x="2435" y="1888"/>
                    <a:pt x="2435" y="1216"/>
                  </a:cubicBezTo>
                  <a:cubicBezTo>
                    <a:pt x="2435" y="546"/>
                    <a:pt x="1889" y="0"/>
                    <a:pt x="1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7"/>
            <p:cNvSpPr/>
            <p:nvPr/>
          </p:nvSpPr>
          <p:spPr>
            <a:xfrm>
              <a:off x="1582511" y="3521636"/>
              <a:ext cx="372594" cy="417021"/>
            </a:xfrm>
            <a:custGeom>
              <a:rect b="b" l="l" r="r" t="t"/>
              <a:pathLst>
                <a:path extrusionOk="0" h="13498" w="12060">
                  <a:moveTo>
                    <a:pt x="3696" y="396"/>
                  </a:moveTo>
                  <a:cubicBezTo>
                    <a:pt x="4030" y="396"/>
                    <a:pt x="4301" y="667"/>
                    <a:pt x="4301" y="1001"/>
                  </a:cubicBezTo>
                  <a:lnTo>
                    <a:pt x="4301" y="1440"/>
                  </a:lnTo>
                  <a:lnTo>
                    <a:pt x="1843" y="1440"/>
                  </a:lnTo>
                  <a:lnTo>
                    <a:pt x="1843" y="1001"/>
                  </a:lnTo>
                  <a:cubicBezTo>
                    <a:pt x="1842" y="667"/>
                    <a:pt x="2113" y="396"/>
                    <a:pt x="2446" y="396"/>
                  </a:cubicBezTo>
                  <a:close/>
                  <a:moveTo>
                    <a:pt x="10413" y="1837"/>
                  </a:moveTo>
                  <a:cubicBezTo>
                    <a:pt x="11101" y="1837"/>
                    <a:pt x="11662" y="2398"/>
                    <a:pt x="11662" y="3086"/>
                  </a:cubicBezTo>
                  <a:lnTo>
                    <a:pt x="11662" y="4735"/>
                  </a:lnTo>
                  <a:lnTo>
                    <a:pt x="394" y="4735"/>
                  </a:lnTo>
                  <a:lnTo>
                    <a:pt x="394" y="3086"/>
                  </a:lnTo>
                  <a:cubicBezTo>
                    <a:pt x="394" y="2395"/>
                    <a:pt x="955" y="1837"/>
                    <a:pt x="1644" y="1837"/>
                  </a:cubicBezTo>
                  <a:close/>
                  <a:moveTo>
                    <a:pt x="2446" y="0"/>
                  </a:moveTo>
                  <a:cubicBezTo>
                    <a:pt x="1894" y="0"/>
                    <a:pt x="1447" y="449"/>
                    <a:pt x="1447" y="998"/>
                  </a:cubicBezTo>
                  <a:lnTo>
                    <a:pt x="1447" y="1451"/>
                  </a:lnTo>
                  <a:cubicBezTo>
                    <a:pt x="633" y="1548"/>
                    <a:pt x="1" y="2244"/>
                    <a:pt x="1" y="3083"/>
                  </a:cubicBezTo>
                  <a:lnTo>
                    <a:pt x="1" y="7133"/>
                  </a:lnTo>
                  <a:cubicBezTo>
                    <a:pt x="1" y="7240"/>
                    <a:pt x="88" y="7330"/>
                    <a:pt x="198" y="7330"/>
                  </a:cubicBezTo>
                  <a:cubicBezTo>
                    <a:pt x="307" y="7330"/>
                    <a:pt x="397" y="7243"/>
                    <a:pt x="397" y="7133"/>
                  </a:cubicBezTo>
                  <a:lnTo>
                    <a:pt x="397" y="5130"/>
                  </a:lnTo>
                  <a:lnTo>
                    <a:pt x="1537" y="5130"/>
                  </a:lnTo>
                  <a:lnTo>
                    <a:pt x="1537" y="11762"/>
                  </a:lnTo>
                  <a:cubicBezTo>
                    <a:pt x="1537" y="11869"/>
                    <a:pt x="1625" y="11959"/>
                    <a:pt x="1736" y="11959"/>
                  </a:cubicBezTo>
                  <a:lnTo>
                    <a:pt x="10325" y="11959"/>
                  </a:lnTo>
                  <a:cubicBezTo>
                    <a:pt x="10434" y="11959"/>
                    <a:pt x="10524" y="11872"/>
                    <a:pt x="10524" y="11762"/>
                  </a:cubicBezTo>
                  <a:lnTo>
                    <a:pt x="10524" y="10253"/>
                  </a:lnTo>
                  <a:cubicBezTo>
                    <a:pt x="10524" y="10145"/>
                    <a:pt x="10436" y="10054"/>
                    <a:pt x="10325" y="10054"/>
                  </a:cubicBezTo>
                  <a:cubicBezTo>
                    <a:pt x="10217" y="10054"/>
                    <a:pt x="10128" y="10142"/>
                    <a:pt x="10128" y="10253"/>
                  </a:cubicBezTo>
                  <a:lnTo>
                    <a:pt x="10128" y="11563"/>
                  </a:lnTo>
                  <a:lnTo>
                    <a:pt x="1933" y="11563"/>
                  </a:lnTo>
                  <a:lnTo>
                    <a:pt x="1933" y="5129"/>
                  </a:lnTo>
                  <a:lnTo>
                    <a:pt x="10128" y="5129"/>
                  </a:lnTo>
                  <a:lnTo>
                    <a:pt x="10128" y="9460"/>
                  </a:lnTo>
                  <a:cubicBezTo>
                    <a:pt x="10128" y="9569"/>
                    <a:pt x="10216" y="9659"/>
                    <a:pt x="10325" y="9659"/>
                  </a:cubicBezTo>
                  <a:cubicBezTo>
                    <a:pt x="10434" y="9659"/>
                    <a:pt x="10524" y="9571"/>
                    <a:pt x="10524" y="9460"/>
                  </a:cubicBezTo>
                  <a:lnTo>
                    <a:pt x="10524" y="5129"/>
                  </a:lnTo>
                  <a:lnTo>
                    <a:pt x="11664" y="5129"/>
                  </a:lnTo>
                  <a:lnTo>
                    <a:pt x="11664" y="11853"/>
                  </a:lnTo>
                  <a:cubicBezTo>
                    <a:pt x="11664" y="12541"/>
                    <a:pt x="11103" y="13102"/>
                    <a:pt x="10415" y="13102"/>
                  </a:cubicBezTo>
                  <a:lnTo>
                    <a:pt x="1647" y="13102"/>
                  </a:lnTo>
                  <a:cubicBezTo>
                    <a:pt x="960" y="13102"/>
                    <a:pt x="399" y="12541"/>
                    <a:pt x="399" y="11853"/>
                  </a:cubicBezTo>
                  <a:lnTo>
                    <a:pt x="399" y="7925"/>
                  </a:lnTo>
                  <a:cubicBezTo>
                    <a:pt x="399" y="7816"/>
                    <a:pt x="310" y="7726"/>
                    <a:pt x="200" y="7726"/>
                  </a:cubicBezTo>
                  <a:cubicBezTo>
                    <a:pt x="92" y="7726"/>
                    <a:pt x="2" y="7815"/>
                    <a:pt x="2" y="7925"/>
                  </a:cubicBezTo>
                  <a:lnTo>
                    <a:pt x="2" y="11853"/>
                  </a:lnTo>
                  <a:cubicBezTo>
                    <a:pt x="2" y="12759"/>
                    <a:pt x="741" y="13498"/>
                    <a:pt x="1647" y="13498"/>
                  </a:cubicBezTo>
                  <a:lnTo>
                    <a:pt x="10415" y="13498"/>
                  </a:lnTo>
                  <a:cubicBezTo>
                    <a:pt x="11323" y="13498"/>
                    <a:pt x="12060" y="12759"/>
                    <a:pt x="12060" y="11853"/>
                  </a:cubicBezTo>
                  <a:lnTo>
                    <a:pt x="12060" y="3086"/>
                  </a:lnTo>
                  <a:cubicBezTo>
                    <a:pt x="12058" y="2176"/>
                    <a:pt x="11321" y="1437"/>
                    <a:pt x="10413" y="1437"/>
                  </a:cubicBezTo>
                  <a:lnTo>
                    <a:pt x="4696" y="1437"/>
                  </a:lnTo>
                  <a:lnTo>
                    <a:pt x="4696" y="998"/>
                  </a:lnTo>
                  <a:cubicBezTo>
                    <a:pt x="4696" y="447"/>
                    <a:pt x="4245" y="0"/>
                    <a:pt x="3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0" name="Google Shape;2450;p77"/>
          <p:cNvGrpSpPr/>
          <p:nvPr/>
        </p:nvGrpSpPr>
        <p:grpSpPr>
          <a:xfrm rot="532413">
            <a:off x="7103767" y="1360699"/>
            <a:ext cx="838063" cy="914432"/>
            <a:chOff x="2198093" y="3496642"/>
            <a:chExt cx="426227" cy="467040"/>
          </a:xfrm>
        </p:grpSpPr>
        <p:sp>
          <p:nvSpPr>
            <p:cNvPr id="2451" name="Google Shape;2451;p77"/>
            <p:cNvSpPr/>
            <p:nvPr/>
          </p:nvSpPr>
          <p:spPr>
            <a:xfrm>
              <a:off x="2198093" y="3496642"/>
              <a:ext cx="426227" cy="467040"/>
            </a:xfrm>
            <a:custGeom>
              <a:rect b="b" l="l" r="r" t="t"/>
              <a:pathLst>
                <a:path extrusionOk="0" h="15117" w="13796">
                  <a:moveTo>
                    <a:pt x="2884" y="0"/>
                  </a:moveTo>
                  <a:cubicBezTo>
                    <a:pt x="1294" y="0"/>
                    <a:pt x="0" y="1294"/>
                    <a:pt x="0" y="2882"/>
                  </a:cubicBezTo>
                  <a:lnTo>
                    <a:pt x="0" y="12234"/>
                  </a:lnTo>
                  <a:cubicBezTo>
                    <a:pt x="0" y="13822"/>
                    <a:pt x="1294" y="15116"/>
                    <a:pt x="2884" y="15116"/>
                  </a:cubicBezTo>
                  <a:lnTo>
                    <a:pt x="9533" y="15116"/>
                  </a:lnTo>
                  <a:cubicBezTo>
                    <a:pt x="11123" y="15116"/>
                    <a:pt x="12417" y="13822"/>
                    <a:pt x="12417" y="12234"/>
                  </a:cubicBezTo>
                  <a:lnTo>
                    <a:pt x="12417" y="9530"/>
                  </a:lnTo>
                  <a:lnTo>
                    <a:pt x="13100" y="8836"/>
                  </a:lnTo>
                  <a:cubicBezTo>
                    <a:pt x="13796" y="8132"/>
                    <a:pt x="13796" y="6986"/>
                    <a:pt x="13100" y="6282"/>
                  </a:cubicBezTo>
                  <a:lnTo>
                    <a:pt x="12414" y="5586"/>
                  </a:lnTo>
                  <a:lnTo>
                    <a:pt x="12414" y="2882"/>
                  </a:lnTo>
                  <a:cubicBezTo>
                    <a:pt x="12414" y="1294"/>
                    <a:pt x="11120" y="0"/>
                    <a:pt x="9532" y="0"/>
                  </a:cubicBezTo>
                  <a:lnTo>
                    <a:pt x="4756" y="0"/>
                  </a:lnTo>
                  <a:cubicBezTo>
                    <a:pt x="4617" y="0"/>
                    <a:pt x="4483" y="28"/>
                    <a:pt x="4363" y="81"/>
                  </a:cubicBezTo>
                  <a:cubicBezTo>
                    <a:pt x="4240" y="28"/>
                    <a:pt x="4109" y="0"/>
                    <a:pt x="3968" y="0"/>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7"/>
            <p:cNvSpPr/>
            <p:nvPr/>
          </p:nvSpPr>
          <p:spPr>
            <a:xfrm>
              <a:off x="2229143" y="3527784"/>
              <a:ext cx="321308" cy="404786"/>
            </a:xfrm>
            <a:custGeom>
              <a:rect b="b" l="l" r="r" t="t"/>
              <a:pathLst>
                <a:path extrusionOk="0" h="13102" w="10400">
                  <a:moveTo>
                    <a:pt x="1874" y="0"/>
                  </a:moveTo>
                  <a:cubicBezTo>
                    <a:pt x="839" y="0"/>
                    <a:pt x="0" y="839"/>
                    <a:pt x="0" y="1874"/>
                  </a:cubicBezTo>
                  <a:lnTo>
                    <a:pt x="0" y="11226"/>
                  </a:lnTo>
                  <a:cubicBezTo>
                    <a:pt x="0" y="12261"/>
                    <a:pt x="839" y="13102"/>
                    <a:pt x="1874" y="13102"/>
                  </a:cubicBezTo>
                  <a:lnTo>
                    <a:pt x="8525" y="13102"/>
                  </a:lnTo>
                  <a:cubicBezTo>
                    <a:pt x="9560" y="13102"/>
                    <a:pt x="10399" y="12261"/>
                    <a:pt x="10399" y="11226"/>
                  </a:cubicBezTo>
                  <a:lnTo>
                    <a:pt x="10399" y="1874"/>
                  </a:lnTo>
                  <a:cubicBezTo>
                    <a:pt x="10399" y="839"/>
                    <a:pt x="9560" y="0"/>
                    <a:pt x="8525" y="0"/>
                  </a:cubicBezTo>
                  <a:close/>
                </a:path>
              </a:pathLst>
            </a:custGeom>
            <a:solidFill>
              <a:srgbClr val="D5F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7"/>
            <p:cNvSpPr/>
            <p:nvPr/>
          </p:nvSpPr>
          <p:spPr>
            <a:xfrm>
              <a:off x="2229143" y="3527784"/>
              <a:ext cx="82366" cy="404786"/>
            </a:xfrm>
            <a:custGeom>
              <a:rect b="b" l="l" r="r" t="t"/>
              <a:pathLst>
                <a:path extrusionOk="0" h="13102" w="2666">
                  <a:moveTo>
                    <a:pt x="1874" y="0"/>
                  </a:moveTo>
                  <a:cubicBezTo>
                    <a:pt x="839" y="0"/>
                    <a:pt x="0" y="839"/>
                    <a:pt x="0" y="1874"/>
                  </a:cubicBezTo>
                  <a:lnTo>
                    <a:pt x="0" y="11226"/>
                  </a:lnTo>
                  <a:cubicBezTo>
                    <a:pt x="0" y="12261"/>
                    <a:pt x="839" y="13102"/>
                    <a:pt x="1874" y="13102"/>
                  </a:cubicBezTo>
                  <a:lnTo>
                    <a:pt x="2666" y="13102"/>
                  </a:lnTo>
                  <a:cubicBezTo>
                    <a:pt x="1631" y="13102"/>
                    <a:pt x="790" y="12261"/>
                    <a:pt x="790" y="11226"/>
                  </a:cubicBezTo>
                  <a:lnTo>
                    <a:pt x="790" y="1874"/>
                  </a:lnTo>
                  <a:cubicBezTo>
                    <a:pt x="790" y="839"/>
                    <a:pt x="1631" y="0"/>
                    <a:pt x="2666"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7"/>
            <p:cNvSpPr/>
            <p:nvPr/>
          </p:nvSpPr>
          <p:spPr>
            <a:xfrm>
              <a:off x="2278390" y="3577030"/>
              <a:ext cx="222815" cy="306231"/>
            </a:xfrm>
            <a:custGeom>
              <a:rect b="b" l="l" r="r" t="t"/>
              <a:pathLst>
                <a:path extrusionOk="0" h="9912" w="7212">
                  <a:moveTo>
                    <a:pt x="280" y="0"/>
                  </a:moveTo>
                  <a:cubicBezTo>
                    <a:pt x="126" y="0"/>
                    <a:pt x="1" y="126"/>
                    <a:pt x="1" y="280"/>
                  </a:cubicBezTo>
                  <a:lnTo>
                    <a:pt x="1" y="9632"/>
                  </a:lnTo>
                  <a:cubicBezTo>
                    <a:pt x="1" y="9788"/>
                    <a:pt x="126" y="9912"/>
                    <a:pt x="280" y="9912"/>
                  </a:cubicBezTo>
                  <a:lnTo>
                    <a:pt x="6931" y="9912"/>
                  </a:lnTo>
                  <a:cubicBezTo>
                    <a:pt x="7085" y="9912"/>
                    <a:pt x="7211" y="9788"/>
                    <a:pt x="7211" y="9632"/>
                  </a:cubicBezTo>
                  <a:lnTo>
                    <a:pt x="7211" y="280"/>
                  </a:lnTo>
                  <a:cubicBezTo>
                    <a:pt x="7211" y="126"/>
                    <a:pt x="7085" y="0"/>
                    <a:pt x="69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7"/>
            <p:cNvSpPr/>
            <p:nvPr/>
          </p:nvSpPr>
          <p:spPr>
            <a:xfrm>
              <a:off x="2278390" y="3577030"/>
              <a:ext cx="33119" cy="306231"/>
            </a:xfrm>
            <a:custGeom>
              <a:rect b="b" l="l" r="r" t="t"/>
              <a:pathLst>
                <a:path extrusionOk="0" h="9912" w="1072">
                  <a:moveTo>
                    <a:pt x="280" y="0"/>
                  </a:moveTo>
                  <a:cubicBezTo>
                    <a:pt x="125" y="0"/>
                    <a:pt x="1" y="126"/>
                    <a:pt x="1" y="280"/>
                  </a:cubicBezTo>
                  <a:lnTo>
                    <a:pt x="1" y="9632"/>
                  </a:lnTo>
                  <a:cubicBezTo>
                    <a:pt x="1" y="9788"/>
                    <a:pt x="125" y="9912"/>
                    <a:pt x="280" y="9912"/>
                  </a:cubicBezTo>
                  <a:lnTo>
                    <a:pt x="1072" y="9912"/>
                  </a:lnTo>
                  <a:cubicBezTo>
                    <a:pt x="919" y="9912"/>
                    <a:pt x="792" y="9785"/>
                    <a:pt x="792" y="9632"/>
                  </a:cubicBezTo>
                  <a:lnTo>
                    <a:pt x="792" y="280"/>
                  </a:lnTo>
                  <a:cubicBezTo>
                    <a:pt x="792" y="126"/>
                    <a:pt x="916" y="0"/>
                    <a:pt x="1072"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7"/>
            <p:cNvSpPr/>
            <p:nvPr/>
          </p:nvSpPr>
          <p:spPr>
            <a:xfrm>
              <a:off x="2335267" y="3633723"/>
              <a:ext cx="254915" cy="192816"/>
            </a:xfrm>
            <a:custGeom>
              <a:rect b="b" l="l" r="r" t="t"/>
              <a:pathLst>
                <a:path extrusionOk="0" h="6241" w="8251">
                  <a:moveTo>
                    <a:pt x="5224" y="0"/>
                  </a:moveTo>
                  <a:cubicBezTo>
                    <a:pt x="4970" y="0"/>
                    <a:pt x="4727" y="197"/>
                    <a:pt x="4727" y="494"/>
                  </a:cubicBezTo>
                  <a:lnTo>
                    <a:pt x="4727" y="1510"/>
                  </a:lnTo>
                  <a:lnTo>
                    <a:pt x="601" y="1510"/>
                  </a:lnTo>
                  <a:cubicBezTo>
                    <a:pt x="270" y="1510"/>
                    <a:pt x="1" y="1779"/>
                    <a:pt x="1" y="2109"/>
                  </a:cubicBezTo>
                  <a:lnTo>
                    <a:pt x="1" y="4131"/>
                  </a:lnTo>
                  <a:cubicBezTo>
                    <a:pt x="1" y="4462"/>
                    <a:pt x="270" y="4731"/>
                    <a:pt x="601" y="4731"/>
                  </a:cubicBezTo>
                  <a:lnTo>
                    <a:pt x="4727" y="4731"/>
                  </a:lnTo>
                  <a:lnTo>
                    <a:pt x="4727" y="5747"/>
                  </a:lnTo>
                  <a:cubicBezTo>
                    <a:pt x="4727" y="6044"/>
                    <a:pt x="4970" y="6240"/>
                    <a:pt x="5224" y="6240"/>
                  </a:cubicBezTo>
                  <a:cubicBezTo>
                    <a:pt x="5346" y="6240"/>
                    <a:pt x="5471" y="6194"/>
                    <a:pt x="5572" y="6092"/>
                  </a:cubicBezTo>
                  <a:lnTo>
                    <a:pt x="7940" y="3692"/>
                  </a:lnTo>
                  <a:cubicBezTo>
                    <a:pt x="8251" y="3376"/>
                    <a:pt x="8251" y="2868"/>
                    <a:pt x="7940" y="2551"/>
                  </a:cubicBezTo>
                  <a:lnTo>
                    <a:pt x="5572" y="149"/>
                  </a:lnTo>
                  <a:cubicBezTo>
                    <a:pt x="5471" y="46"/>
                    <a:pt x="5346" y="0"/>
                    <a:pt x="5224" y="0"/>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7"/>
            <p:cNvSpPr/>
            <p:nvPr/>
          </p:nvSpPr>
          <p:spPr>
            <a:xfrm>
              <a:off x="2323064" y="3611880"/>
              <a:ext cx="12296" cy="23913"/>
            </a:xfrm>
            <a:custGeom>
              <a:rect b="b" l="l" r="r" t="t"/>
              <a:pathLst>
                <a:path extrusionOk="0" h="774" w="398">
                  <a:moveTo>
                    <a:pt x="200" y="0"/>
                  </a:moveTo>
                  <a:cubicBezTo>
                    <a:pt x="91" y="0"/>
                    <a:pt x="1" y="87"/>
                    <a:pt x="1" y="198"/>
                  </a:cubicBezTo>
                  <a:lnTo>
                    <a:pt x="1" y="576"/>
                  </a:lnTo>
                  <a:cubicBezTo>
                    <a:pt x="1" y="684"/>
                    <a:pt x="89" y="773"/>
                    <a:pt x="200" y="773"/>
                  </a:cubicBezTo>
                  <a:cubicBezTo>
                    <a:pt x="311" y="772"/>
                    <a:pt x="397" y="684"/>
                    <a:pt x="397" y="576"/>
                  </a:cubicBezTo>
                  <a:lnTo>
                    <a:pt x="397" y="198"/>
                  </a:lnTo>
                  <a:cubicBezTo>
                    <a:pt x="397" y="90"/>
                    <a:pt x="311" y="0"/>
                    <a:pt x="2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7"/>
            <p:cNvSpPr/>
            <p:nvPr/>
          </p:nvSpPr>
          <p:spPr>
            <a:xfrm>
              <a:off x="2444234" y="3611880"/>
              <a:ext cx="12265" cy="23913"/>
            </a:xfrm>
            <a:custGeom>
              <a:rect b="b" l="l" r="r" t="t"/>
              <a:pathLst>
                <a:path extrusionOk="0" h="774" w="397">
                  <a:moveTo>
                    <a:pt x="198" y="0"/>
                  </a:moveTo>
                  <a:cubicBezTo>
                    <a:pt x="90" y="0"/>
                    <a:pt x="0" y="87"/>
                    <a:pt x="0" y="198"/>
                  </a:cubicBezTo>
                  <a:lnTo>
                    <a:pt x="0" y="576"/>
                  </a:lnTo>
                  <a:cubicBezTo>
                    <a:pt x="0" y="684"/>
                    <a:pt x="87" y="773"/>
                    <a:pt x="198" y="773"/>
                  </a:cubicBezTo>
                  <a:cubicBezTo>
                    <a:pt x="309" y="772"/>
                    <a:pt x="397" y="684"/>
                    <a:pt x="397" y="576"/>
                  </a:cubicBezTo>
                  <a:lnTo>
                    <a:pt x="397" y="198"/>
                  </a:lnTo>
                  <a:cubicBezTo>
                    <a:pt x="397" y="90"/>
                    <a:pt x="309" y="0"/>
                    <a:pt x="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7"/>
            <p:cNvSpPr/>
            <p:nvPr/>
          </p:nvSpPr>
          <p:spPr>
            <a:xfrm>
              <a:off x="2366966" y="3623157"/>
              <a:ext cx="45632" cy="19495"/>
            </a:xfrm>
            <a:custGeom>
              <a:rect b="b" l="l" r="r" t="t"/>
              <a:pathLst>
                <a:path extrusionOk="0" h="631" w="1477">
                  <a:moveTo>
                    <a:pt x="222" y="0"/>
                  </a:moveTo>
                  <a:cubicBezTo>
                    <a:pt x="176" y="0"/>
                    <a:pt x="131" y="16"/>
                    <a:pt x="94" y="49"/>
                  </a:cubicBezTo>
                  <a:cubicBezTo>
                    <a:pt x="11" y="121"/>
                    <a:pt x="1" y="245"/>
                    <a:pt x="74" y="328"/>
                  </a:cubicBezTo>
                  <a:cubicBezTo>
                    <a:pt x="250" y="529"/>
                    <a:pt x="495" y="630"/>
                    <a:pt x="740" y="630"/>
                  </a:cubicBezTo>
                  <a:cubicBezTo>
                    <a:pt x="985" y="630"/>
                    <a:pt x="1229" y="529"/>
                    <a:pt x="1405" y="328"/>
                  </a:cubicBezTo>
                  <a:cubicBezTo>
                    <a:pt x="1477" y="245"/>
                    <a:pt x="1470" y="121"/>
                    <a:pt x="1387" y="49"/>
                  </a:cubicBezTo>
                  <a:cubicBezTo>
                    <a:pt x="1350" y="17"/>
                    <a:pt x="1303" y="1"/>
                    <a:pt x="1257" y="1"/>
                  </a:cubicBezTo>
                  <a:cubicBezTo>
                    <a:pt x="1202" y="1"/>
                    <a:pt x="1147" y="24"/>
                    <a:pt x="1108" y="69"/>
                  </a:cubicBezTo>
                  <a:cubicBezTo>
                    <a:pt x="1011" y="181"/>
                    <a:pt x="876" y="236"/>
                    <a:pt x="742" y="236"/>
                  </a:cubicBezTo>
                  <a:cubicBezTo>
                    <a:pt x="606" y="236"/>
                    <a:pt x="470" y="180"/>
                    <a:pt x="372" y="69"/>
                  </a:cubicBezTo>
                  <a:cubicBezTo>
                    <a:pt x="332" y="24"/>
                    <a:pt x="277" y="0"/>
                    <a:pt x="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7"/>
            <p:cNvSpPr/>
            <p:nvPr/>
          </p:nvSpPr>
          <p:spPr>
            <a:xfrm>
              <a:off x="2223026" y="3521636"/>
              <a:ext cx="373860" cy="417021"/>
            </a:xfrm>
            <a:custGeom>
              <a:rect b="b" l="l" r="r" t="t"/>
              <a:pathLst>
                <a:path extrusionOk="0" h="13498" w="12101">
                  <a:moveTo>
                    <a:pt x="8856" y="3826"/>
                  </a:moveTo>
                  <a:cubicBezTo>
                    <a:pt x="8929" y="3826"/>
                    <a:pt x="9003" y="3853"/>
                    <a:pt x="9064" y="3916"/>
                  </a:cubicBezTo>
                  <a:cubicBezTo>
                    <a:pt x="9555" y="4412"/>
                    <a:pt x="10914" y="5790"/>
                    <a:pt x="11432" y="6315"/>
                  </a:cubicBezTo>
                  <a:cubicBezTo>
                    <a:pt x="11665" y="6552"/>
                    <a:pt x="11665" y="6940"/>
                    <a:pt x="11432" y="7178"/>
                  </a:cubicBezTo>
                  <a:cubicBezTo>
                    <a:pt x="8942" y="9701"/>
                    <a:pt x="9054" y="9600"/>
                    <a:pt x="8990" y="9633"/>
                  </a:cubicBezTo>
                  <a:cubicBezTo>
                    <a:pt x="8948" y="9656"/>
                    <a:pt x="8902" y="9666"/>
                    <a:pt x="8856" y="9666"/>
                  </a:cubicBezTo>
                  <a:cubicBezTo>
                    <a:pt x="8707" y="9666"/>
                    <a:pt x="8559" y="9552"/>
                    <a:pt x="8559" y="9370"/>
                  </a:cubicBezTo>
                  <a:lnTo>
                    <a:pt x="8559" y="8355"/>
                  </a:lnTo>
                  <a:cubicBezTo>
                    <a:pt x="8559" y="8247"/>
                    <a:pt x="8471" y="8157"/>
                    <a:pt x="8360" y="8157"/>
                  </a:cubicBezTo>
                  <a:lnTo>
                    <a:pt x="4234" y="8157"/>
                  </a:lnTo>
                  <a:lnTo>
                    <a:pt x="4234" y="8160"/>
                  </a:lnTo>
                  <a:cubicBezTo>
                    <a:pt x="4012" y="8160"/>
                    <a:pt x="3833" y="7981"/>
                    <a:pt x="3833" y="7759"/>
                  </a:cubicBezTo>
                  <a:lnTo>
                    <a:pt x="3833" y="5737"/>
                  </a:lnTo>
                  <a:cubicBezTo>
                    <a:pt x="3833" y="5516"/>
                    <a:pt x="4012" y="5336"/>
                    <a:pt x="4234" y="5336"/>
                  </a:cubicBezTo>
                  <a:lnTo>
                    <a:pt x="8360" y="5336"/>
                  </a:lnTo>
                  <a:cubicBezTo>
                    <a:pt x="8469" y="5336"/>
                    <a:pt x="8559" y="5248"/>
                    <a:pt x="8559" y="5138"/>
                  </a:cubicBezTo>
                  <a:cubicBezTo>
                    <a:pt x="8559" y="4052"/>
                    <a:pt x="8547" y="4083"/>
                    <a:pt x="8583" y="4002"/>
                  </a:cubicBezTo>
                  <a:cubicBezTo>
                    <a:pt x="8629" y="3895"/>
                    <a:pt x="8740" y="3826"/>
                    <a:pt x="8856" y="3826"/>
                  </a:cubicBezTo>
                  <a:close/>
                  <a:moveTo>
                    <a:pt x="2075" y="0"/>
                  </a:moveTo>
                  <a:cubicBezTo>
                    <a:pt x="933" y="0"/>
                    <a:pt x="1" y="929"/>
                    <a:pt x="1" y="2073"/>
                  </a:cubicBezTo>
                  <a:lnTo>
                    <a:pt x="1" y="11425"/>
                  </a:lnTo>
                  <a:cubicBezTo>
                    <a:pt x="1" y="12566"/>
                    <a:pt x="931" y="13498"/>
                    <a:pt x="2075" y="13498"/>
                  </a:cubicBezTo>
                  <a:lnTo>
                    <a:pt x="8725" y="13498"/>
                  </a:lnTo>
                  <a:cubicBezTo>
                    <a:pt x="9868" y="13498"/>
                    <a:pt x="10798" y="12569"/>
                    <a:pt x="10798" y="11425"/>
                  </a:cubicBezTo>
                  <a:lnTo>
                    <a:pt x="10798" y="8389"/>
                  </a:lnTo>
                  <a:lnTo>
                    <a:pt x="11716" y="7457"/>
                  </a:lnTo>
                  <a:cubicBezTo>
                    <a:pt x="12100" y="7067"/>
                    <a:pt x="12100" y="6431"/>
                    <a:pt x="11716" y="6041"/>
                  </a:cubicBezTo>
                  <a:lnTo>
                    <a:pt x="10798" y="5109"/>
                  </a:lnTo>
                  <a:lnTo>
                    <a:pt x="10798" y="2073"/>
                  </a:lnTo>
                  <a:cubicBezTo>
                    <a:pt x="10798" y="930"/>
                    <a:pt x="9869" y="0"/>
                    <a:pt x="8725" y="0"/>
                  </a:cubicBezTo>
                  <a:lnTo>
                    <a:pt x="3949" y="0"/>
                  </a:lnTo>
                  <a:cubicBezTo>
                    <a:pt x="3842" y="0"/>
                    <a:pt x="3752" y="88"/>
                    <a:pt x="3752" y="198"/>
                  </a:cubicBezTo>
                  <a:cubicBezTo>
                    <a:pt x="3752" y="307"/>
                    <a:pt x="3839" y="396"/>
                    <a:pt x="3949" y="396"/>
                  </a:cubicBezTo>
                  <a:lnTo>
                    <a:pt x="8725" y="396"/>
                  </a:lnTo>
                  <a:cubicBezTo>
                    <a:pt x="9651" y="396"/>
                    <a:pt x="10401" y="1147"/>
                    <a:pt x="10401" y="2073"/>
                  </a:cubicBezTo>
                  <a:lnTo>
                    <a:pt x="10401" y="4710"/>
                  </a:lnTo>
                  <a:cubicBezTo>
                    <a:pt x="9307" y="3611"/>
                    <a:pt x="9344" y="3611"/>
                    <a:pt x="9203" y="3527"/>
                  </a:cubicBezTo>
                  <a:lnTo>
                    <a:pt x="9203" y="2073"/>
                  </a:lnTo>
                  <a:cubicBezTo>
                    <a:pt x="9203" y="1810"/>
                    <a:pt x="8988" y="1594"/>
                    <a:pt x="8725" y="1594"/>
                  </a:cubicBezTo>
                  <a:lnTo>
                    <a:pt x="2075" y="1594"/>
                  </a:lnTo>
                  <a:cubicBezTo>
                    <a:pt x="1811" y="1594"/>
                    <a:pt x="1597" y="1810"/>
                    <a:pt x="1597" y="2073"/>
                  </a:cubicBezTo>
                  <a:lnTo>
                    <a:pt x="1597" y="11425"/>
                  </a:lnTo>
                  <a:cubicBezTo>
                    <a:pt x="1597" y="11688"/>
                    <a:pt x="1811" y="11904"/>
                    <a:pt x="2075" y="11904"/>
                  </a:cubicBezTo>
                  <a:lnTo>
                    <a:pt x="6567" y="11904"/>
                  </a:lnTo>
                  <a:cubicBezTo>
                    <a:pt x="6676" y="11904"/>
                    <a:pt x="6766" y="11815"/>
                    <a:pt x="6766" y="11705"/>
                  </a:cubicBezTo>
                  <a:cubicBezTo>
                    <a:pt x="6766" y="11597"/>
                    <a:pt x="6677" y="11507"/>
                    <a:pt x="6567" y="11507"/>
                  </a:cubicBezTo>
                  <a:lnTo>
                    <a:pt x="2075" y="11507"/>
                  </a:lnTo>
                  <a:cubicBezTo>
                    <a:pt x="2031" y="11507"/>
                    <a:pt x="1993" y="11470"/>
                    <a:pt x="1993" y="11425"/>
                  </a:cubicBezTo>
                  <a:lnTo>
                    <a:pt x="1993" y="2073"/>
                  </a:lnTo>
                  <a:cubicBezTo>
                    <a:pt x="1993" y="2028"/>
                    <a:pt x="2031" y="1991"/>
                    <a:pt x="2075" y="1991"/>
                  </a:cubicBezTo>
                  <a:lnTo>
                    <a:pt x="8725" y="1991"/>
                  </a:lnTo>
                  <a:cubicBezTo>
                    <a:pt x="8770" y="1991"/>
                    <a:pt x="8807" y="2028"/>
                    <a:pt x="8807" y="2073"/>
                  </a:cubicBezTo>
                  <a:lnTo>
                    <a:pt x="8807" y="3433"/>
                  </a:lnTo>
                  <a:cubicBezTo>
                    <a:pt x="8451" y="3461"/>
                    <a:pt x="8164" y="3747"/>
                    <a:pt x="8164" y="4122"/>
                  </a:cubicBezTo>
                  <a:lnTo>
                    <a:pt x="8164" y="4939"/>
                  </a:lnTo>
                  <a:lnTo>
                    <a:pt x="4237" y="4939"/>
                  </a:lnTo>
                  <a:cubicBezTo>
                    <a:pt x="3797" y="4939"/>
                    <a:pt x="3439" y="5296"/>
                    <a:pt x="3439" y="5736"/>
                  </a:cubicBezTo>
                  <a:lnTo>
                    <a:pt x="3439" y="7759"/>
                  </a:lnTo>
                  <a:cubicBezTo>
                    <a:pt x="3439" y="8198"/>
                    <a:pt x="3797" y="8555"/>
                    <a:pt x="4237" y="8555"/>
                  </a:cubicBezTo>
                  <a:lnTo>
                    <a:pt x="8164" y="8555"/>
                  </a:lnTo>
                  <a:cubicBezTo>
                    <a:pt x="8164" y="9434"/>
                    <a:pt x="8158" y="9413"/>
                    <a:pt x="8176" y="9509"/>
                  </a:cubicBezTo>
                  <a:cubicBezTo>
                    <a:pt x="8236" y="9819"/>
                    <a:pt x="8502" y="10040"/>
                    <a:pt x="8807" y="10063"/>
                  </a:cubicBezTo>
                  <a:lnTo>
                    <a:pt x="8807" y="11421"/>
                  </a:lnTo>
                  <a:cubicBezTo>
                    <a:pt x="8807" y="11465"/>
                    <a:pt x="8770" y="11503"/>
                    <a:pt x="8725" y="11503"/>
                  </a:cubicBezTo>
                  <a:lnTo>
                    <a:pt x="7358" y="11503"/>
                  </a:lnTo>
                  <a:cubicBezTo>
                    <a:pt x="7249" y="11503"/>
                    <a:pt x="7159" y="11591"/>
                    <a:pt x="7159" y="11702"/>
                  </a:cubicBezTo>
                  <a:cubicBezTo>
                    <a:pt x="7159" y="11812"/>
                    <a:pt x="7247" y="11899"/>
                    <a:pt x="7358" y="11899"/>
                  </a:cubicBezTo>
                  <a:lnTo>
                    <a:pt x="8725" y="11899"/>
                  </a:lnTo>
                  <a:cubicBezTo>
                    <a:pt x="8988" y="11899"/>
                    <a:pt x="9203" y="11685"/>
                    <a:pt x="9203" y="11421"/>
                  </a:cubicBezTo>
                  <a:lnTo>
                    <a:pt x="9203" y="9968"/>
                  </a:lnTo>
                  <a:cubicBezTo>
                    <a:pt x="9325" y="9895"/>
                    <a:pt x="9302" y="9901"/>
                    <a:pt x="10403" y="8785"/>
                  </a:cubicBezTo>
                  <a:lnTo>
                    <a:pt x="10403" y="11421"/>
                  </a:lnTo>
                  <a:cubicBezTo>
                    <a:pt x="10403" y="12346"/>
                    <a:pt x="9652" y="13099"/>
                    <a:pt x="8726" y="13099"/>
                  </a:cubicBezTo>
                  <a:lnTo>
                    <a:pt x="2075" y="13099"/>
                  </a:lnTo>
                  <a:cubicBezTo>
                    <a:pt x="1150" y="13099"/>
                    <a:pt x="397" y="12346"/>
                    <a:pt x="397" y="11421"/>
                  </a:cubicBezTo>
                  <a:lnTo>
                    <a:pt x="397" y="2070"/>
                  </a:lnTo>
                  <a:cubicBezTo>
                    <a:pt x="396" y="1147"/>
                    <a:pt x="1150" y="396"/>
                    <a:pt x="2075" y="396"/>
                  </a:cubicBezTo>
                  <a:lnTo>
                    <a:pt x="3160" y="396"/>
                  </a:lnTo>
                  <a:cubicBezTo>
                    <a:pt x="3267" y="396"/>
                    <a:pt x="3357" y="308"/>
                    <a:pt x="3357" y="198"/>
                  </a:cubicBezTo>
                  <a:cubicBezTo>
                    <a:pt x="3357" y="90"/>
                    <a:pt x="3269" y="0"/>
                    <a:pt x="31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4" name="Shape 2464"/>
        <p:cNvGrpSpPr/>
        <p:nvPr/>
      </p:nvGrpSpPr>
      <p:grpSpPr>
        <a:xfrm>
          <a:off x="0" y="0"/>
          <a:ext cx="0" cy="0"/>
          <a:chOff x="0" y="0"/>
          <a:chExt cx="0" cy="0"/>
        </a:xfrm>
      </p:grpSpPr>
      <p:sp>
        <p:nvSpPr>
          <p:cNvPr id="2465" name="Google Shape;2465;p78"/>
          <p:cNvSpPr txBox="1"/>
          <p:nvPr>
            <p:ph type="title"/>
          </p:nvPr>
        </p:nvSpPr>
        <p:spPr>
          <a:xfrm>
            <a:off x="450025" y="1539625"/>
            <a:ext cx="1926600" cy="22131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sz="1800"/>
              <a:t>onboarding</a:t>
            </a:r>
            <a:endParaRPr sz="1800"/>
          </a:p>
        </p:txBody>
      </p:sp>
      <p:pic>
        <p:nvPicPr>
          <p:cNvPr id="2466" name="Google Shape;2466;p78"/>
          <p:cNvPicPr preferRelativeResize="0"/>
          <p:nvPr/>
        </p:nvPicPr>
        <p:blipFill>
          <a:blip r:embed="rId3">
            <a:alphaModFix/>
          </a:blip>
          <a:stretch>
            <a:fillRect/>
          </a:stretch>
        </p:blipFill>
        <p:spPr>
          <a:xfrm>
            <a:off x="2775050" y="260675"/>
            <a:ext cx="6056402" cy="4622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0" name="Shape 2470"/>
        <p:cNvGrpSpPr/>
        <p:nvPr/>
      </p:nvGrpSpPr>
      <p:grpSpPr>
        <a:xfrm>
          <a:off x="0" y="0"/>
          <a:ext cx="0" cy="0"/>
          <a:chOff x="0" y="0"/>
          <a:chExt cx="0" cy="0"/>
        </a:xfrm>
      </p:grpSpPr>
      <p:sp>
        <p:nvSpPr>
          <p:cNvPr id="2471" name="Google Shape;2471;p79"/>
          <p:cNvSpPr txBox="1"/>
          <p:nvPr>
            <p:ph type="title"/>
          </p:nvPr>
        </p:nvSpPr>
        <p:spPr>
          <a:xfrm>
            <a:off x="450025" y="1539625"/>
            <a:ext cx="1926600" cy="22131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sz="1800"/>
              <a:t>Extra:</a:t>
            </a:r>
            <a:endParaRPr sz="1800"/>
          </a:p>
          <a:p>
            <a:pPr indent="0" lvl="0" marL="0" rtl="0" algn="ctr">
              <a:spcBef>
                <a:spcPts val="0"/>
              </a:spcBef>
              <a:spcAft>
                <a:spcPts val="0"/>
              </a:spcAft>
              <a:buNone/>
            </a:pPr>
            <a:r>
              <a:rPr lang="en" sz="1800"/>
              <a:t>Managing ‘all friends’</a:t>
            </a:r>
            <a:endParaRPr sz="1800"/>
          </a:p>
        </p:txBody>
      </p:sp>
      <p:pic>
        <p:nvPicPr>
          <p:cNvPr id="2472" name="Google Shape;2472;p79"/>
          <p:cNvPicPr preferRelativeResize="0"/>
          <p:nvPr/>
        </p:nvPicPr>
        <p:blipFill>
          <a:blip r:embed="rId3">
            <a:alphaModFix/>
          </a:blip>
          <a:stretch>
            <a:fillRect/>
          </a:stretch>
        </p:blipFill>
        <p:spPr>
          <a:xfrm>
            <a:off x="2875400" y="152400"/>
            <a:ext cx="6061766"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41"/>
          <p:cNvSpPr txBox="1"/>
          <p:nvPr>
            <p:ph idx="1" type="subTitle"/>
          </p:nvPr>
        </p:nvSpPr>
        <p:spPr>
          <a:xfrm>
            <a:off x="993325" y="1989750"/>
            <a:ext cx="7147800" cy="2436000"/>
          </a:xfrm>
          <a:prstGeom prst="rect">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t>Planet</a:t>
            </a:r>
            <a:r>
              <a:rPr lang="en" sz="2300">
                <a:solidFill>
                  <a:srgbClr val="000000"/>
                </a:solidFill>
              </a:rPr>
              <a:t> lets you </a:t>
            </a:r>
            <a:r>
              <a:rPr b="1" lang="en" sz="2300">
                <a:solidFill>
                  <a:srgbClr val="000000"/>
                </a:solidFill>
              </a:rPr>
              <a:t>visually connect</a:t>
            </a:r>
            <a:r>
              <a:rPr lang="en" sz="2300">
                <a:solidFill>
                  <a:srgbClr val="000000"/>
                </a:solidFill>
              </a:rPr>
              <a:t> with your friends' emotions and statuses </a:t>
            </a:r>
            <a:r>
              <a:rPr b="1" lang="en" sz="2300">
                <a:solidFill>
                  <a:srgbClr val="000000"/>
                </a:solidFill>
              </a:rPr>
              <a:t>in real-time</a:t>
            </a:r>
            <a:r>
              <a:rPr lang="en" sz="2300">
                <a:solidFill>
                  <a:srgbClr val="000000"/>
                </a:solidFill>
              </a:rPr>
              <a:t>, so you </a:t>
            </a:r>
            <a:r>
              <a:rPr b="1" lang="en" sz="2300">
                <a:solidFill>
                  <a:srgbClr val="000000"/>
                </a:solidFill>
              </a:rPr>
              <a:t>never feel alienated</a:t>
            </a:r>
            <a:r>
              <a:rPr lang="en" sz="2300">
                <a:solidFill>
                  <a:srgbClr val="000000"/>
                </a:solidFill>
              </a:rPr>
              <a:t> and always know who's able to hang out or needs companionship.</a:t>
            </a:r>
            <a:endParaRPr/>
          </a:p>
        </p:txBody>
      </p:sp>
      <p:sp>
        <p:nvSpPr>
          <p:cNvPr id="1818" name="Google Shape;1818;p41"/>
          <p:cNvSpPr txBox="1"/>
          <p:nvPr>
            <p:ph type="title"/>
          </p:nvPr>
        </p:nvSpPr>
        <p:spPr>
          <a:xfrm>
            <a:off x="998100" y="1195725"/>
            <a:ext cx="7147800" cy="4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Value proposition</a:t>
            </a:r>
            <a:endParaRPr/>
          </a:p>
        </p:txBody>
      </p:sp>
      <p:cxnSp>
        <p:nvCxnSpPr>
          <p:cNvPr id="1819" name="Google Shape;1819;p41"/>
          <p:cNvCxnSpPr/>
          <p:nvPr/>
        </p:nvCxnSpPr>
        <p:spPr>
          <a:xfrm>
            <a:off x="7384875" y="1433488"/>
            <a:ext cx="5292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42"/>
          <p:cNvSpPr txBox="1"/>
          <p:nvPr>
            <p:ph type="title"/>
          </p:nvPr>
        </p:nvSpPr>
        <p:spPr>
          <a:xfrm>
            <a:off x="305790" y="445025"/>
            <a:ext cx="8523000" cy="64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Problem Overview</a:t>
            </a:r>
            <a:endParaRPr/>
          </a:p>
        </p:txBody>
      </p:sp>
      <p:sp>
        <p:nvSpPr>
          <p:cNvPr id="1825" name="Google Shape;1825;p42"/>
          <p:cNvSpPr txBox="1"/>
          <p:nvPr>
            <p:ph idx="2" type="title"/>
          </p:nvPr>
        </p:nvSpPr>
        <p:spPr>
          <a:xfrm>
            <a:off x="1292125" y="2564025"/>
            <a:ext cx="28281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Primary user</a:t>
            </a:r>
            <a:endParaRPr/>
          </a:p>
        </p:txBody>
      </p:sp>
      <p:sp>
        <p:nvSpPr>
          <p:cNvPr id="1826" name="Google Shape;1826;p42"/>
          <p:cNvSpPr txBox="1"/>
          <p:nvPr>
            <p:ph idx="1" type="subTitle"/>
          </p:nvPr>
        </p:nvSpPr>
        <p:spPr>
          <a:xfrm>
            <a:off x="1031875" y="2929725"/>
            <a:ext cx="33486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College students with existing friend groups but who find it difficult to reach out and connect</a:t>
            </a:r>
            <a:endParaRPr sz="1900"/>
          </a:p>
        </p:txBody>
      </p:sp>
      <p:sp>
        <p:nvSpPr>
          <p:cNvPr id="1827" name="Google Shape;1827;p42"/>
          <p:cNvSpPr txBox="1"/>
          <p:nvPr>
            <p:ph idx="3" type="title"/>
          </p:nvPr>
        </p:nvSpPr>
        <p:spPr>
          <a:xfrm>
            <a:off x="4607450" y="2564025"/>
            <a:ext cx="40095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We’re Tackling</a:t>
            </a:r>
            <a:endParaRPr/>
          </a:p>
        </p:txBody>
      </p:sp>
      <p:sp>
        <p:nvSpPr>
          <p:cNvPr id="1828" name="Google Shape;1828;p42"/>
          <p:cNvSpPr txBox="1"/>
          <p:nvPr>
            <p:ph idx="6" type="subTitle"/>
          </p:nvPr>
        </p:nvSpPr>
        <p:spPr>
          <a:xfrm>
            <a:off x="4734800" y="2929725"/>
            <a:ext cx="3754800" cy="8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Reaching out to friends is seen as time consuming and an inconvenience to the other person</a:t>
            </a:r>
            <a:endParaRPr sz="1900"/>
          </a:p>
        </p:txBody>
      </p:sp>
      <p:grpSp>
        <p:nvGrpSpPr>
          <p:cNvPr id="1829" name="Google Shape;1829;p42"/>
          <p:cNvGrpSpPr/>
          <p:nvPr/>
        </p:nvGrpSpPr>
        <p:grpSpPr>
          <a:xfrm>
            <a:off x="2385010" y="1743369"/>
            <a:ext cx="642328" cy="639976"/>
            <a:chOff x="7194309" y="1619801"/>
            <a:chExt cx="466978" cy="467102"/>
          </a:xfrm>
        </p:grpSpPr>
        <p:sp>
          <p:nvSpPr>
            <p:cNvPr id="1830" name="Google Shape;1830;p42"/>
            <p:cNvSpPr/>
            <p:nvPr/>
          </p:nvSpPr>
          <p:spPr>
            <a:xfrm>
              <a:off x="7194309" y="1619801"/>
              <a:ext cx="466978" cy="467102"/>
            </a:xfrm>
            <a:custGeom>
              <a:rect b="b" l="l" r="r" t="t"/>
              <a:pathLst>
                <a:path extrusionOk="0" h="15119" w="15115">
                  <a:moveTo>
                    <a:pt x="5380" y="1"/>
                  </a:moveTo>
                  <a:cubicBezTo>
                    <a:pt x="4368" y="1"/>
                    <a:pt x="3380" y="285"/>
                    <a:pt x="2523" y="822"/>
                  </a:cubicBezTo>
                  <a:cubicBezTo>
                    <a:pt x="2378" y="913"/>
                    <a:pt x="2262" y="1037"/>
                    <a:pt x="2179" y="1182"/>
                  </a:cubicBezTo>
                  <a:cubicBezTo>
                    <a:pt x="2021" y="1223"/>
                    <a:pt x="1871" y="1300"/>
                    <a:pt x="1743" y="1418"/>
                  </a:cubicBezTo>
                  <a:cubicBezTo>
                    <a:pt x="636" y="2435"/>
                    <a:pt x="0" y="3879"/>
                    <a:pt x="0" y="5382"/>
                  </a:cubicBezTo>
                  <a:cubicBezTo>
                    <a:pt x="0" y="6776"/>
                    <a:pt x="533" y="8098"/>
                    <a:pt x="1500" y="9106"/>
                  </a:cubicBezTo>
                  <a:cubicBezTo>
                    <a:pt x="2284" y="9919"/>
                    <a:pt x="3283" y="10458"/>
                    <a:pt x="4370" y="10664"/>
                  </a:cubicBezTo>
                  <a:lnTo>
                    <a:pt x="4370" y="12580"/>
                  </a:lnTo>
                  <a:cubicBezTo>
                    <a:pt x="4370" y="13980"/>
                    <a:pt x="5509" y="15118"/>
                    <a:pt x="6907" y="15118"/>
                  </a:cubicBezTo>
                  <a:lnTo>
                    <a:pt x="10725" y="15118"/>
                  </a:lnTo>
                  <a:cubicBezTo>
                    <a:pt x="10866" y="15118"/>
                    <a:pt x="11001" y="15090"/>
                    <a:pt x="11122" y="15037"/>
                  </a:cubicBezTo>
                  <a:cubicBezTo>
                    <a:pt x="11243" y="15090"/>
                    <a:pt x="11376" y="15118"/>
                    <a:pt x="11518" y="15118"/>
                  </a:cubicBezTo>
                  <a:lnTo>
                    <a:pt x="12578" y="15118"/>
                  </a:lnTo>
                  <a:cubicBezTo>
                    <a:pt x="13977" y="15118"/>
                    <a:pt x="15115" y="13979"/>
                    <a:pt x="15115" y="12580"/>
                  </a:cubicBezTo>
                  <a:lnTo>
                    <a:pt x="15115" y="9795"/>
                  </a:lnTo>
                  <a:cubicBezTo>
                    <a:pt x="15115" y="8500"/>
                    <a:pt x="14138" y="7426"/>
                    <a:pt x="12882" y="7275"/>
                  </a:cubicBezTo>
                  <a:cubicBezTo>
                    <a:pt x="12632" y="6545"/>
                    <a:pt x="11940" y="6019"/>
                    <a:pt x="11128" y="6019"/>
                  </a:cubicBezTo>
                  <a:lnTo>
                    <a:pt x="10721" y="6019"/>
                  </a:lnTo>
                  <a:cubicBezTo>
                    <a:pt x="10746" y="5808"/>
                    <a:pt x="10758" y="5594"/>
                    <a:pt x="10758" y="5380"/>
                  </a:cubicBezTo>
                  <a:cubicBezTo>
                    <a:pt x="10758" y="2415"/>
                    <a:pt x="8346" y="1"/>
                    <a:pt x="5380" y="1"/>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2"/>
            <p:cNvSpPr/>
            <p:nvPr/>
          </p:nvSpPr>
          <p:spPr>
            <a:xfrm>
              <a:off x="7225390" y="1651005"/>
              <a:ext cx="270115" cy="270084"/>
            </a:xfrm>
            <a:custGeom>
              <a:rect b="b" l="l" r="r" t="t"/>
              <a:pathLst>
                <a:path extrusionOk="0" h="8742" w="8743">
                  <a:moveTo>
                    <a:pt x="4373" y="0"/>
                  </a:moveTo>
                  <a:cubicBezTo>
                    <a:pt x="1959" y="0"/>
                    <a:pt x="1" y="1958"/>
                    <a:pt x="1" y="4372"/>
                  </a:cubicBezTo>
                  <a:cubicBezTo>
                    <a:pt x="1" y="6786"/>
                    <a:pt x="1959" y="8742"/>
                    <a:pt x="4373" y="8742"/>
                  </a:cubicBezTo>
                  <a:cubicBezTo>
                    <a:pt x="6786" y="8742"/>
                    <a:pt x="8743" y="6784"/>
                    <a:pt x="8743" y="4372"/>
                  </a:cubicBezTo>
                  <a:cubicBezTo>
                    <a:pt x="8743" y="1956"/>
                    <a:pt x="6786" y="0"/>
                    <a:pt x="4373" y="0"/>
                  </a:cubicBezTo>
                  <a:close/>
                </a:path>
              </a:pathLst>
            </a:custGeom>
            <a:solidFill>
              <a:srgbClr val="F8E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2"/>
            <p:cNvSpPr/>
            <p:nvPr/>
          </p:nvSpPr>
          <p:spPr>
            <a:xfrm>
              <a:off x="7225390" y="1666113"/>
              <a:ext cx="221641" cy="254946"/>
            </a:xfrm>
            <a:custGeom>
              <a:rect b="b" l="l" r="r" t="t"/>
              <a:pathLst>
                <a:path extrusionOk="0" h="8252" w="7174">
                  <a:moveTo>
                    <a:pt x="2361" y="0"/>
                  </a:moveTo>
                  <a:lnTo>
                    <a:pt x="2361" y="0"/>
                  </a:lnTo>
                  <a:cubicBezTo>
                    <a:pt x="958" y="727"/>
                    <a:pt x="1" y="2193"/>
                    <a:pt x="1" y="3881"/>
                  </a:cubicBezTo>
                  <a:cubicBezTo>
                    <a:pt x="1" y="6294"/>
                    <a:pt x="1959" y="8251"/>
                    <a:pt x="4373" y="8251"/>
                  </a:cubicBezTo>
                  <a:cubicBezTo>
                    <a:pt x="5437" y="8251"/>
                    <a:pt x="6416" y="7870"/>
                    <a:pt x="7174" y="7234"/>
                  </a:cubicBezTo>
                  <a:lnTo>
                    <a:pt x="7174" y="7234"/>
                  </a:lnTo>
                  <a:cubicBezTo>
                    <a:pt x="6573" y="7549"/>
                    <a:pt x="5889" y="7725"/>
                    <a:pt x="5164" y="7725"/>
                  </a:cubicBezTo>
                  <a:cubicBezTo>
                    <a:pt x="2750" y="7725"/>
                    <a:pt x="792" y="5767"/>
                    <a:pt x="792" y="3353"/>
                  </a:cubicBezTo>
                  <a:cubicBezTo>
                    <a:pt x="792" y="2006"/>
                    <a:pt x="1402" y="802"/>
                    <a:pt x="2361"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2"/>
            <p:cNvSpPr/>
            <p:nvPr/>
          </p:nvSpPr>
          <p:spPr>
            <a:xfrm>
              <a:off x="7256254" y="1763000"/>
              <a:ext cx="56229" cy="44798"/>
            </a:xfrm>
            <a:custGeom>
              <a:rect b="b" l="l" r="r" t="t"/>
              <a:pathLst>
                <a:path extrusionOk="0" h="1450" w="1820">
                  <a:moveTo>
                    <a:pt x="910" y="0"/>
                  </a:moveTo>
                  <a:cubicBezTo>
                    <a:pt x="410" y="0"/>
                    <a:pt x="4" y="323"/>
                    <a:pt x="2" y="721"/>
                  </a:cubicBezTo>
                  <a:cubicBezTo>
                    <a:pt x="1" y="1122"/>
                    <a:pt x="406" y="1448"/>
                    <a:pt x="909" y="1450"/>
                  </a:cubicBezTo>
                  <a:cubicBezTo>
                    <a:pt x="1410" y="1450"/>
                    <a:pt x="1818" y="1128"/>
                    <a:pt x="1820" y="727"/>
                  </a:cubicBezTo>
                  <a:cubicBezTo>
                    <a:pt x="1820" y="328"/>
                    <a:pt x="1414" y="2"/>
                    <a:pt x="913" y="0"/>
                  </a:cubicBezTo>
                  <a:cubicBezTo>
                    <a:pt x="912" y="0"/>
                    <a:pt x="911" y="0"/>
                    <a:pt x="910"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2"/>
            <p:cNvSpPr/>
            <p:nvPr/>
          </p:nvSpPr>
          <p:spPr>
            <a:xfrm>
              <a:off x="7408473" y="1763494"/>
              <a:ext cx="56260" cy="44829"/>
            </a:xfrm>
            <a:custGeom>
              <a:rect b="b" l="l" r="r" t="t"/>
              <a:pathLst>
                <a:path extrusionOk="0" h="1451" w="1821">
                  <a:moveTo>
                    <a:pt x="909" y="1"/>
                  </a:moveTo>
                  <a:cubicBezTo>
                    <a:pt x="410" y="1"/>
                    <a:pt x="2" y="323"/>
                    <a:pt x="2" y="723"/>
                  </a:cubicBezTo>
                  <a:cubicBezTo>
                    <a:pt x="0" y="1123"/>
                    <a:pt x="406" y="1449"/>
                    <a:pt x="908" y="1450"/>
                  </a:cubicBezTo>
                  <a:cubicBezTo>
                    <a:pt x="909" y="1450"/>
                    <a:pt x="911" y="1450"/>
                    <a:pt x="912" y="1450"/>
                  </a:cubicBezTo>
                  <a:cubicBezTo>
                    <a:pt x="1411" y="1450"/>
                    <a:pt x="1819" y="1128"/>
                    <a:pt x="1819" y="729"/>
                  </a:cubicBezTo>
                  <a:cubicBezTo>
                    <a:pt x="1821" y="328"/>
                    <a:pt x="1415" y="4"/>
                    <a:pt x="913" y="1"/>
                  </a:cubicBezTo>
                  <a:cubicBezTo>
                    <a:pt x="912" y="1"/>
                    <a:pt x="910" y="1"/>
                    <a:pt x="909"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2"/>
            <p:cNvSpPr/>
            <p:nvPr/>
          </p:nvSpPr>
          <p:spPr>
            <a:xfrm>
              <a:off x="7337817" y="1753206"/>
              <a:ext cx="45416" cy="40689"/>
            </a:xfrm>
            <a:custGeom>
              <a:rect b="b" l="l" r="r" t="t"/>
              <a:pathLst>
                <a:path extrusionOk="0" h="1317" w="1470">
                  <a:moveTo>
                    <a:pt x="702" y="0"/>
                  </a:moveTo>
                  <a:cubicBezTo>
                    <a:pt x="314" y="0"/>
                    <a:pt x="4" y="54"/>
                    <a:pt x="2" y="494"/>
                  </a:cubicBezTo>
                  <a:cubicBezTo>
                    <a:pt x="1" y="946"/>
                    <a:pt x="328" y="1314"/>
                    <a:pt x="734" y="1317"/>
                  </a:cubicBezTo>
                  <a:cubicBezTo>
                    <a:pt x="1137" y="1317"/>
                    <a:pt x="1466" y="950"/>
                    <a:pt x="1468" y="497"/>
                  </a:cubicBezTo>
                  <a:cubicBezTo>
                    <a:pt x="1469" y="45"/>
                    <a:pt x="1140" y="0"/>
                    <a:pt x="737" y="0"/>
                  </a:cubicBezTo>
                  <a:cubicBezTo>
                    <a:pt x="725" y="0"/>
                    <a:pt x="713" y="0"/>
                    <a:pt x="702" y="0"/>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2"/>
            <p:cNvSpPr/>
            <p:nvPr/>
          </p:nvSpPr>
          <p:spPr>
            <a:xfrm>
              <a:off x="7360524" y="1836931"/>
              <a:ext cx="269621" cy="218829"/>
            </a:xfrm>
            <a:custGeom>
              <a:rect b="b" l="l" r="r" t="t"/>
              <a:pathLst>
                <a:path extrusionOk="0" h="7083" w="8727">
                  <a:moveTo>
                    <a:pt x="2993" y="0"/>
                  </a:moveTo>
                  <a:cubicBezTo>
                    <a:pt x="2526" y="0"/>
                    <a:pt x="2146" y="380"/>
                    <a:pt x="2146" y="847"/>
                  </a:cubicBezTo>
                  <a:lnTo>
                    <a:pt x="2146" y="1239"/>
                  </a:lnTo>
                  <a:lnTo>
                    <a:pt x="1530" y="1239"/>
                  </a:lnTo>
                  <a:cubicBezTo>
                    <a:pt x="685" y="1239"/>
                    <a:pt x="0" y="1922"/>
                    <a:pt x="0" y="2767"/>
                  </a:cubicBezTo>
                  <a:lnTo>
                    <a:pt x="0" y="5554"/>
                  </a:lnTo>
                  <a:cubicBezTo>
                    <a:pt x="0" y="6399"/>
                    <a:pt x="685" y="7082"/>
                    <a:pt x="1530" y="7082"/>
                  </a:cubicBezTo>
                  <a:lnTo>
                    <a:pt x="7198" y="7082"/>
                  </a:lnTo>
                  <a:cubicBezTo>
                    <a:pt x="8043" y="7082"/>
                    <a:pt x="8727" y="6399"/>
                    <a:pt x="8727" y="5554"/>
                  </a:cubicBezTo>
                  <a:lnTo>
                    <a:pt x="8727" y="2767"/>
                  </a:lnTo>
                  <a:cubicBezTo>
                    <a:pt x="8725" y="1922"/>
                    <a:pt x="8040" y="1239"/>
                    <a:pt x="7195" y="1239"/>
                  </a:cubicBezTo>
                  <a:lnTo>
                    <a:pt x="6593" y="1239"/>
                  </a:lnTo>
                  <a:lnTo>
                    <a:pt x="6593" y="847"/>
                  </a:lnTo>
                  <a:cubicBezTo>
                    <a:pt x="6593" y="380"/>
                    <a:pt x="6213" y="0"/>
                    <a:pt x="5745" y="0"/>
                  </a:cubicBezTo>
                  <a:close/>
                </a:path>
              </a:pathLst>
            </a:custGeom>
            <a:solidFill>
              <a:srgbClr val="BB9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2"/>
            <p:cNvSpPr/>
            <p:nvPr/>
          </p:nvSpPr>
          <p:spPr>
            <a:xfrm>
              <a:off x="7360524" y="1875179"/>
              <a:ext cx="71676" cy="180581"/>
            </a:xfrm>
            <a:custGeom>
              <a:rect b="b" l="l" r="r" t="t"/>
              <a:pathLst>
                <a:path extrusionOk="0" h="5845" w="2320">
                  <a:moveTo>
                    <a:pt x="1530" y="1"/>
                  </a:moveTo>
                  <a:cubicBezTo>
                    <a:pt x="685" y="1"/>
                    <a:pt x="0" y="684"/>
                    <a:pt x="0" y="1529"/>
                  </a:cubicBezTo>
                  <a:lnTo>
                    <a:pt x="0" y="4316"/>
                  </a:lnTo>
                  <a:cubicBezTo>
                    <a:pt x="0" y="5161"/>
                    <a:pt x="685" y="5844"/>
                    <a:pt x="1530" y="5844"/>
                  </a:cubicBezTo>
                  <a:lnTo>
                    <a:pt x="2320" y="5844"/>
                  </a:lnTo>
                  <a:cubicBezTo>
                    <a:pt x="1475" y="5844"/>
                    <a:pt x="791" y="5161"/>
                    <a:pt x="791" y="4316"/>
                  </a:cubicBezTo>
                  <a:lnTo>
                    <a:pt x="791" y="1529"/>
                  </a:lnTo>
                  <a:cubicBezTo>
                    <a:pt x="790" y="684"/>
                    <a:pt x="1301" y="1"/>
                    <a:pt x="2146"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2"/>
            <p:cNvSpPr/>
            <p:nvPr/>
          </p:nvSpPr>
          <p:spPr>
            <a:xfrm>
              <a:off x="7445208" y="1896034"/>
              <a:ext cx="100625" cy="100625"/>
            </a:xfrm>
            <a:custGeom>
              <a:rect b="b" l="l" r="r" t="t"/>
              <a:pathLst>
                <a:path extrusionOk="0" h="3257" w="3257">
                  <a:moveTo>
                    <a:pt x="1628" y="0"/>
                  </a:moveTo>
                  <a:cubicBezTo>
                    <a:pt x="729" y="0"/>
                    <a:pt x="0" y="729"/>
                    <a:pt x="0" y="1629"/>
                  </a:cubicBezTo>
                  <a:cubicBezTo>
                    <a:pt x="0" y="2528"/>
                    <a:pt x="729" y="3256"/>
                    <a:pt x="1628" y="3256"/>
                  </a:cubicBezTo>
                  <a:cubicBezTo>
                    <a:pt x="2528" y="3256"/>
                    <a:pt x="3256" y="2528"/>
                    <a:pt x="3256" y="1629"/>
                  </a:cubicBezTo>
                  <a:cubicBezTo>
                    <a:pt x="3256" y="729"/>
                    <a:pt x="2528" y="0"/>
                    <a:pt x="1628" y="0"/>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2"/>
            <p:cNvSpPr/>
            <p:nvPr/>
          </p:nvSpPr>
          <p:spPr>
            <a:xfrm>
              <a:off x="7331668" y="1747058"/>
              <a:ext cx="57712" cy="52892"/>
            </a:xfrm>
            <a:custGeom>
              <a:rect b="b" l="l" r="r" t="t"/>
              <a:pathLst>
                <a:path extrusionOk="0" h="1712" w="1868">
                  <a:moveTo>
                    <a:pt x="936" y="397"/>
                  </a:moveTo>
                  <a:cubicBezTo>
                    <a:pt x="1422" y="398"/>
                    <a:pt x="1471" y="485"/>
                    <a:pt x="1471" y="696"/>
                  </a:cubicBezTo>
                  <a:cubicBezTo>
                    <a:pt x="1469" y="1038"/>
                    <a:pt x="1230" y="1317"/>
                    <a:pt x="934" y="1317"/>
                  </a:cubicBezTo>
                  <a:lnTo>
                    <a:pt x="933" y="1317"/>
                  </a:lnTo>
                  <a:cubicBezTo>
                    <a:pt x="636" y="1315"/>
                    <a:pt x="397" y="1034"/>
                    <a:pt x="400" y="693"/>
                  </a:cubicBezTo>
                  <a:cubicBezTo>
                    <a:pt x="400" y="484"/>
                    <a:pt x="448" y="397"/>
                    <a:pt x="924" y="397"/>
                  </a:cubicBezTo>
                  <a:close/>
                  <a:moveTo>
                    <a:pt x="891" y="0"/>
                  </a:moveTo>
                  <a:cubicBezTo>
                    <a:pt x="576" y="0"/>
                    <a:pt x="5" y="30"/>
                    <a:pt x="2" y="690"/>
                  </a:cubicBezTo>
                  <a:cubicBezTo>
                    <a:pt x="1" y="1251"/>
                    <a:pt x="418" y="1710"/>
                    <a:pt x="930" y="1711"/>
                  </a:cubicBezTo>
                  <a:lnTo>
                    <a:pt x="934" y="1711"/>
                  </a:lnTo>
                  <a:cubicBezTo>
                    <a:pt x="1447" y="1711"/>
                    <a:pt x="1863" y="1257"/>
                    <a:pt x="1864" y="696"/>
                  </a:cubicBezTo>
                  <a:cubicBezTo>
                    <a:pt x="1867" y="2"/>
                    <a:pt x="1239" y="0"/>
                    <a:pt x="936" y="0"/>
                  </a:cubicBezTo>
                  <a:cubicBezTo>
                    <a:pt x="922" y="0"/>
                    <a:pt x="907" y="0"/>
                    <a:pt x="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2"/>
            <p:cNvSpPr/>
            <p:nvPr/>
          </p:nvSpPr>
          <p:spPr>
            <a:xfrm>
              <a:off x="7281402" y="1741651"/>
              <a:ext cx="38928" cy="25674"/>
            </a:xfrm>
            <a:custGeom>
              <a:rect b="b" l="l" r="r" t="t"/>
              <a:pathLst>
                <a:path extrusionOk="0" h="831" w="1260">
                  <a:moveTo>
                    <a:pt x="632" y="1"/>
                  </a:moveTo>
                  <a:cubicBezTo>
                    <a:pt x="285" y="1"/>
                    <a:pt x="1" y="280"/>
                    <a:pt x="1" y="629"/>
                  </a:cubicBezTo>
                  <a:cubicBezTo>
                    <a:pt x="1" y="736"/>
                    <a:pt x="87" y="826"/>
                    <a:pt x="196" y="826"/>
                  </a:cubicBezTo>
                  <a:cubicBezTo>
                    <a:pt x="304" y="826"/>
                    <a:pt x="392" y="738"/>
                    <a:pt x="394" y="630"/>
                  </a:cubicBezTo>
                  <a:cubicBezTo>
                    <a:pt x="394" y="502"/>
                    <a:pt x="502" y="397"/>
                    <a:pt x="630" y="397"/>
                  </a:cubicBezTo>
                  <a:cubicBezTo>
                    <a:pt x="693" y="397"/>
                    <a:pt x="751" y="421"/>
                    <a:pt x="796" y="466"/>
                  </a:cubicBezTo>
                  <a:cubicBezTo>
                    <a:pt x="841" y="511"/>
                    <a:pt x="865" y="569"/>
                    <a:pt x="865" y="632"/>
                  </a:cubicBezTo>
                  <a:cubicBezTo>
                    <a:pt x="865" y="741"/>
                    <a:pt x="953" y="831"/>
                    <a:pt x="1062" y="831"/>
                  </a:cubicBezTo>
                  <a:cubicBezTo>
                    <a:pt x="1170" y="831"/>
                    <a:pt x="1260" y="742"/>
                    <a:pt x="1260" y="633"/>
                  </a:cubicBezTo>
                  <a:cubicBezTo>
                    <a:pt x="1260" y="466"/>
                    <a:pt x="1194" y="307"/>
                    <a:pt x="1077" y="187"/>
                  </a:cubicBezTo>
                  <a:cubicBezTo>
                    <a:pt x="959" y="68"/>
                    <a:pt x="801" y="2"/>
                    <a:pt x="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2"/>
            <p:cNvSpPr/>
            <p:nvPr/>
          </p:nvSpPr>
          <p:spPr>
            <a:xfrm>
              <a:off x="7400750" y="1742053"/>
              <a:ext cx="39020" cy="25643"/>
            </a:xfrm>
            <a:custGeom>
              <a:rect b="b" l="l" r="r" t="t"/>
              <a:pathLst>
                <a:path extrusionOk="0" h="830" w="1263">
                  <a:moveTo>
                    <a:pt x="632" y="1"/>
                  </a:moveTo>
                  <a:cubicBezTo>
                    <a:pt x="285" y="1"/>
                    <a:pt x="1" y="284"/>
                    <a:pt x="1" y="629"/>
                  </a:cubicBezTo>
                  <a:cubicBezTo>
                    <a:pt x="1" y="737"/>
                    <a:pt x="90" y="827"/>
                    <a:pt x="200" y="827"/>
                  </a:cubicBezTo>
                  <a:cubicBezTo>
                    <a:pt x="307" y="827"/>
                    <a:pt x="397" y="738"/>
                    <a:pt x="397" y="631"/>
                  </a:cubicBezTo>
                  <a:cubicBezTo>
                    <a:pt x="397" y="501"/>
                    <a:pt x="505" y="396"/>
                    <a:pt x="633" y="396"/>
                  </a:cubicBezTo>
                  <a:cubicBezTo>
                    <a:pt x="762" y="396"/>
                    <a:pt x="868" y="503"/>
                    <a:pt x="867" y="632"/>
                  </a:cubicBezTo>
                  <a:cubicBezTo>
                    <a:pt x="867" y="740"/>
                    <a:pt x="955" y="830"/>
                    <a:pt x="1063" y="830"/>
                  </a:cubicBezTo>
                  <a:cubicBezTo>
                    <a:pt x="1172" y="830"/>
                    <a:pt x="1262" y="741"/>
                    <a:pt x="1262" y="634"/>
                  </a:cubicBezTo>
                  <a:cubicBezTo>
                    <a:pt x="1263" y="285"/>
                    <a:pt x="980" y="1"/>
                    <a:pt x="6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2"/>
            <p:cNvSpPr/>
            <p:nvPr/>
          </p:nvSpPr>
          <p:spPr>
            <a:xfrm>
              <a:off x="7439059" y="1889885"/>
              <a:ext cx="112921" cy="112921"/>
            </a:xfrm>
            <a:custGeom>
              <a:rect b="b" l="l" r="r" t="t"/>
              <a:pathLst>
                <a:path extrusionOk="0" h="3655" w="3655">
                  <a:moveTo>
                    <a:pt x="1827" y="397"/>
                  </a:moveTo>
                  <a:cubicBezTo>
                    <a:pt x="2616" y="397"/>
                    <a:pt x="3258" y="1038"/>
                    <a:pt x="3258" y="1828"/>
                  </a:cubicBezTo>
                  <a:cubicBezTo>
                    <a:pt x="3258" y="2616"/>
                    <a:pt x="2616" y="3258"/>
                    <a:pt x="1827" y="3258"/>
                  </a:cubicBezTo>
                  <a:cubicBezTo>
                    <a:pt x="1039" y="3258"/>
                    <a:pt x="397" y="2616"/>
                    <a:pt x="397" y="1828"/>
                  </a:cubicBezTo>
                  <a:cubicBezTo>
                    <a:pt x="397" y="1038"/>
                    <a:pt x="1039" y="397"/>
                    <a:pt x="1827" y="397"/>
                  </a:cubicBezTo>
                  <a:close/>
                  <a:moveTo>
                    <a:pt x="1827" y="0"/>
                  </a:moveTo>
                  <a:cubicBezTo>
                    <a:pt x="820" y="0"/>
                    <a:pt x="1" y="820"/>
                    <a:pt x="1" y="1828"/>
                  </a:cubicBezTo>
                  <a:cubicBezTo>
                    <a:pt x="1" y="2835"/>
                    <a:pt x="819" y="3654"/>
                    <a:pt x="1827" y="3654"/>
                  </a:cubicBezTo>
                  <a:cubicBezTo>
                    <a:pt x="2835" y="3654"/>
                    <a:pt x="3654" y="2835"/>
                    <a:pt x="3654" y="1828"/>
                  </a:cubicBezTo>
                  <a:cubicBezTo>
                    <a:pt x="3651" y="821"/>
                    <a:pt x="2833" y="0"/>
                    <a:pt x="18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2"/>
            <p:cNvSpPr/>
            <p:nvPr/>
          </p:nvSpPr>
          <p:spPr>
            <a:xfrm>
              <a:off x="7219334" y="1644888"/>
              <a:ext cx="416866" cy="417052"/>
            </a:xfrm>
            <a:custGeom>
              <a:rect b="b" l="l" r="r" t="t"/>
              <a:pathLst>
                <a:path extrusionOk="0" h="13499" w="13493">
                  <a:moveTo>
                    <a:pt x="4570" y="1"/>
                  </a:moveTo>
                  <a:cubicBezTo>
                    <a:pt x="3710" y="1"/>
                    <a:pt x="2871" y="242"/>
                    <a:pt x="2146" y="698"/>
                  </a:cubicBezTo>
                  <a:cubicBezTo>
                    <a:pt x="2051" y="756"/>
                    <a:pt x="2026" y="877"/>
                    <a:pt x="2084" y="970"/>
                  </a:cubicBezTo>
                  <a:cubicBezTo>
                    <a:pt x="2121" y="1030"/>
                    <a:pt x="2185" y="1062"/>
                    <a:pt x="2251" y="1062"/>
                  </a:cubicBezTo>
                  <a:cubicBezTo>
                    <a:pt x="2287" y="1062"/>
                    <a:pt x="2324" y="1053"/>
                    <a:pt x="2357" y="1033"/>
                  </a:cubicBezTo>
                  <a:cubicBezTo>
                    <a:pt x="3021" y="615"/>
                    <a:pt x="3785" y="397"/>
                    <a:pt x="4572" y="397"/>
                  </a:cubicBezTo>
                  <a:cubicBezTo>
                    <a:pt x="6873" y="397"/>
                    <a:pt x="8744" y="2268"/>
                    <a:pt x="8744" y="4570"/>
                  </a:cubicBezTo>
                  <a:cubicBezTo>
                    <a:pt x="8744" y="5068"/>
                    <a:pt x="8658" y="5557"/>
                    <a:pt x="8486" y="6021"/>
                  </a:cubicBezTo>
                  <a:lnTo>
                    <a:pt x="7566" y="6021"/>
                  </a:lnTo>
                  <a:cubicBezTo>
                    <a:pt x="6990" y="6021"/>
                    <a:pt x="6520" y="6489"/>
                    <a:pt x="6520" y="7064"/>
                  </a:cubicBezTo>
                  <a:lnTo>
                    <a:pt x="6520" y="7257"/>
                  </a:lnTo>
                  <a:cubicBezTo>
                    <a:pt x="6483" y="7258"/>
                    <a:pt x="6447" y="7258"/>
                    <a:pt x="6415" y="7258"/>
                  </a:cubicBezTo>
                  <a:cubicBezTo>
                    <a:pt x="6327" y="7258"/>
                    <a:pt x="6257" y="7257"/>
                    <a:pt x="6197" y="7257"/>
                  </a:cubicBezTo>
                  <a:cubicBezTo>
                    <a:pt x="6034" y="7257"/>
                    <a:pt x="5952" y="7260"/>
                    <a:pt x="5826" y="7280"/>
                  </a:cubicBezTo>
                  <a:cubicBezTo>
                    <a:pt x="5099" y="7396"/>
                    <a:pt x="4501" y="7974"/>
                    <a:pt x="4391" y="8740"/>
                  </a:cubicBezTo>
                  <a:cubicBezTo>
                    <a:pt x="2174" y="8645"/>
                    <a:pt x="397" y="6813"/>
                    <a:pt x="397" y="4571"/>
                  </a:cubicBezTo>
                  <a:cubicBezTo>
                    <a:pt x="397" y="3406"/>
                    <a:pt x="891" y="2285"/>
                    <a:pt x="1749" y="1496"/>
                  </a:cubicBezTo>
                  <a:cubicBezTo>
                    <a:pt x="1830" y="1423"/>
                    <a:pt x="1835" y="1297"/>
                    <a:pt x="1760" y="1217"/>
                  </a:cubicBezTo>
                  <a:cubicBezTo>
                    <a:pt x="1720" y="1175"/>
                    <a:pt x="1668" y="1153"/>
                    <a:pt x="1615" y="1153"/>
                  </a:cubicBezTo>
                  <a:cubicBezTo>
                    <a:pt x="1567" y="1153"/>
                    <a:pt x="1520" y="1171"/>
                    <a:pt x="1482" y="1206"/>
                  </a:cubicBezTo>
                  <a:cubicBezTo>
                    <a:pt x="541" y="2069"/>
                    <a:pt x="2" y="3296"/>
                    <a:pt x="2" y="4571"/>
                  </a:cubicBezTo>
                  <a:cubicBezTo>
                    <a:pt x="1" y="7020"/>
                    <a:pt x="1944" y="9028"/>
                    <a:pt x="4370" y="9133"/>
                  </a:cubicBezTo>
                  <a:lnTo>
                    <a:pt x="4370" y="11771"/>
                  </a:lnTo>
                  <a:cubicBezTo>
                    <a:pt x="4370" y="12722"/>
                    <a:pt x="5144" y="13499"/>
                    <a:pt x="6097" y="13499"/>
                  </a:cubicBezTo>
                  <a:lnTo>
                    <a:pt x="9915" y="13499"/>
                  </a:lnTo>
                  <a:cubicBezTo>
                    <a:pt x="10023" y="13499"/>
                    <a:pt x="10113" y="13410"/>
                    <a:pt x="10113" y="13300"/>
                  </a:cubicBezTo>
                  <a:cubicBezTo>
                    <a:pt x="10113" y="13192"/>
                    <a:pt x="10026" y="13102"/>
                    <a:pt x="9915" y="13102"/>
                  </a:cubicBezTo>
                  <a:lnTo>
                    <a:pt x="6097" y="13102"/>
                  </a:lnTo>
                  <a:cubicBezTo>
                    <a:pt x="5363" y="13102"/>
                    <a:pt x="4766" y="12504"/>
                    <a:pt x="4766" y="11771"/>
                  </a:cubicBezTo>
                  <a:cubicBezTo>
                    <a:pt x="4766" y="11180"/>
                    <a:pt x="4766" y="9010"/>
                    <a:pt x="4769" y="8946"/>
                  </a:cubicBezTo>
                  <a:cubicBezTo>
                    <a:pt x="4788" y="8244"/>
                    <a:pt x="5348" y="7688"/>
                    <a:pt x="6033" y="7654"/>
                  </a:cubicBezTo>
                  <a:cubicBezTo>
                    <a:pt x="6063" y="7652"/>
                    <a:pt x="6072" y="7652"/>
                    <a:pt x="6155" y="7652"/>
                  </a:cubicBezTo>
                  <a:cubicBezTo>
                    <a:pt x="6238" y="7652"/>
                    <a:pt x="6394" y="7652"/>
                    <a:pt x="6716" y="7652"/>
                  </a:cubicBezTo>
                  <a:cubicBezTo>
                    <a:pt x="6825" y="7652"/>
                    <a:pt x="6915" y="7564"/>
                    <a:pt x="6915" y="7455"/>
                  </a:cubicBezTo>
                  <a:lnTo>
                    <a:pt x="6915" y="7063"/>
                  </a:lnTo>
                  <a:cubicBezTo>
                    <a:pt x="6915" y="6704"/>
                    <a:pt x="7207" y="6415"/>
                    <a:pt x="7563" y="6415"/>
                  </a:cubicBezTo>
                  <a:lnTo>
                    <a:pt x="10315" y="6415"/>
                  </a:lnTo>
                  <a:cubicBezTo>
                    <a:pt x="10674" y="6415"/>
                    <a:pt x="10964" y="6707"/>
                    <a:pt x="10964" y="7063"/>
                  </a:cubicBezTo>
                  <a:lnTo>
                    <a:pt x="10964" y="7455"/>
                  </a:lnTo>
                  <a:cubicBezTo>
                    <a:pt x="10964" y="7562"/>
                    <a:pt x="11052" y="7652"/>
                    <a:pt x="11163" y="7652"/>
                  </a:cubicBezTo>
                  <a:lnTo>
                    <a:pt x="11765" y="7652"/>
                  </a:lnTo>
                  <a:cubicBezTo>
                    <a:pt x="12501" y="7652"/>
                    <a:pt x="13097" y="8250"/>
                    <a:pt x="13097" y="8983"/>
                  </a:cubicBezTo>
                  <a:lnTo>
                    <a:pt x="13097" y="11770"/>
                  </a:lnTo>
                  <a:cubicBezTo>
                    <a:pt x="13097" y="12504"/>
                    <a:pt x="12498" y="13101"/>
                    <a:pt x="11765" y="13101"/>
                  </a:cubicBezTo>
                  <a:lnTo>
                    <a:pt x="10707" y="13101"/>
                  </a:lnTo>
                  <a:cubicBezTo>
                    <a:pt x="10597" y="13101"/>
                    <a:pt x="10508" y="13187"/>
                    <a:pt x="10508" y="13298"/>
                  </a:cubicBezTo>
                  <a:cubicBezTo>
                    <a:pt x="10508" y="13407"/>
                    <a:pt x="10596" y="13497"/>
                    <a:pt x="10707" y="13497"/>
                  </a:cubicBezTo>
                  <a:lnTo>
                    <a:pt x="11765" y="13497"/>
                  </a:lnTo>
                  <a:cubicBezTo>
                    <a:pt x="12718" y="13497"/>
                    <a:pt x="13493" y="12722"/>
                    <a:pt x="13493" y="11768"/>
                  </a:cubicBezTo>
                  <a:lnTo>
                    <a:pt x="13493" y="8983"/>
                  </a:lnTo>
                  <a:cubicBezTo>
                    <a:pt x="13493" y="8032"/>
                    <a:pt x="12720" y="7256"/>
                    <a:pt x="11765" y="7256"/>
                  </a:cubicBezTo>
                  <a:lnTo>
                    <a:pt x="11360" y="7256"/>
                  </a:lnTo>
                  <a:lnTo>
                    <a:pt x="11360" y="7063"/>
                  </a:lnTo>
                  <a:cubicBezTo>
                    <a:pt x="11360" y="6487"/>
                    <a:pt x="10890" y="6018"/>
                    <a:pt x="10315" y="6018"/>
                  </a:cubicBezTo>
                  <a:lnTo>
                    <a:pt x="8901" y="6018"/>
                  </a:lnTo>
                  <a:cubicBezTo>
                    <a:pt x="9058" y="5552"/>
                    <a:pt x="9138" y="5065"/>
                    <a:pt x="9138" y="4567"/>
                  </a:cubicBezTo>
                  <a:cubicBezTo>
                    <a:pt x="9138" y="2050"/>
                    <a:pt x="7089" y="1"/>
                    <a:pt x="4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4" name="Google Shape;1844;p42"/>
          <p:cNvGrpSpPr/>
          <p:nvPr/>
        </p:nvGrpSpPr>
        <p:grpSpPr>
          <a:xfrm>
            <a:off x="6281920" y="1743388"/>
            <a:ext cx="660559" cy="639933"/>
            <a:chOff x="5955049" y="1619925"/>
            <a:chExt cx="480232" cy="467071"/>
          </a:xfrm>
        </p:grpSpPr>
        <p:sp>
          <p:nvSpPr>
            <p:cNvPr id="1845" name="Google Shape;1845;p42"/>
            <p:cNvSpPr/>
            <p:nvPr/>
          </p:nvSpPr>
          <p:spPr>
            <a:xfrm>
              <a:off x="5955049" y="1619925"/>
              <a:ext cx="480232" cy="467071"/>
            </a:xfrm>
            <a:custGeom>
              <a:rect b="b" l="l" r="r" t="t"/>
              <a:pathLst>
                <a:path extrusionOk="0" h="15118" w="15544">
                  <a:moveTo>
                    <a:pt x="13474" y="0"/>
                  </a:moveTo>
                  <a:cubicBezTo>
                    <a:pt x="12991" y="0"/>
                    <a:pt x="12508" y="185"/>
                    <a:pt x="12140" y="553"/>
                  </a:cubicBezTo>
                  <a:lnTo>
                    <a:pt x="11666" y="1027"/>
                  </a:lnTo>
                  <a:lnTo>
                    <a:pt x="8549" y="528"/>
                  </a:lnTo>
                  <a:cubicBezTo>
                    <a:pt x="8415" y="506"/>
                    <a:pt x="8281" y="496"/>
                    <a:pt x="8148" y="496"/>
                  </a:cubicBezTo>
                  <a:cubicBezTo>
                    <a:pt x="7475" y="496"/>
                    <a:pt x="6819" y="762"/>
                    <a:pt x="6337" y="1244"/>
                  </a:cubicBezTo>
                  <a:lnTo>
                    <a:pt x="5591" y="1990"/>
                  </a:lnTo>
                  <a:cubicBezTo>
                    <a:pt x="5492" y="2089"/>
                    <a:pt x="5417" y="2206"/>
                    <a:pt x="5369" y="2327"/>
                  </a:cubicBezTo>
                  <a:cubicBezTo>
                    <a:pt x="5245" y="2375"/>
                    <a:pt x="5131" y="2449"/>
                    <a:pt x="5033" y="2550"/>
                  </a:cubicBezTo>
                  <a:lnTo>
                    <a:pt x="996" y="6585"/>
                  </a:lnTo>
                  <a:cubicBezTo>
                    <a:pt x="0" y="7582"/>
                    <a:pt x="0" y="9202"/>
                    <a:pt x="996" y="10200"/>
                  </a:cubicBezTo>
                  <a:lnTo>
                    <a:pt x="5167" y="14369"/>
                  </a:lnTo>
                  <a:cubicBezTo>
                    <a:pt x="5664" y="14867"/>
                    <a:pt x="6319" y="15117"/>
                    <a:pt x="6973" y="15117"/>
                  </a:cubicBezTo>
                  <a:cubicBezTo>
                    <a:pt x="7628" y="15117"/>
                    <a:pt x="8281" y="14869"/>
                    <a:pt x="8779" y="14369"/>
                  </a:cubicBezTo>
                  <a:lnTo>
                    <a:pt x="9928" y="13221"/>
                  </a:lnTo>
                  <a:cubicBezTo>
                    <a:pt x="10028" y="13121"/>
                    <a:pt x="10100" y="13007"/>
                    <a:pt x="10149" y="12886"/>
                  </a:cubicBezTo>
                  <a:cubicBezTo>
                    <a:pt x="10275" y="12835"/>
                    <a:pt x="10389" y="12760"/>
                    <a:pt x="10486" y="12663"/>
                  </a:cubicBezTo>
                  <a:lnTo>
                    <a:pt x="14119" y="9030"/>
                  </a:lnTo>
                  <a:cubicBezTo>
                    <a:pt x="14696" y="8453"/>
                    <a:pt x="14964" y="7627"/>
                    <a:pt x="14833" y="6818"/>
                  </a:cubicBezTo>
                  <a:lnTo>
                    <a:pt x="14332" y="3703"/>
                  </a:lnTo>
                  <a:lnTo>
                    <a:pt x="14808" y="3227"/>
                  </a:lnTo>
                  <a:cubicBezTo>
                    <a:pt x="15544" y="2491"/>
                    <a:pt x="15544" y="1292"/>
                    <a:pt x="14808" y="556"/>
                  </a:cubicBezTo>
                  <a:cubicBezTo>
                    <a:pt x="14441" y="185"/>
                    <a:pt x="13958" y="0"/>
                    <a:pt x="13474" y="0"/>
                  </a:cubicBezTo>
                  <a:close/>
                </a:path>
              </a:pathLst>
            </a:cu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2"/>
            <p:cNvSpPr/>
            <p:nvPr/>
          </p:nvSpPr>
          <p:spPr>
            <a:xfrm>
              <a:off x="5989188" y="1666329"/>
              <a:ext cx="395919" cy="389431"/>
            </a:xfrm>
            <a:custGeom>
              <a:rect b="b" l="l" r="r" t="t"/>
              <a:pathLst>
                <a:path extrusionOk="0" h="12605" w="12815">
                  <a:moveTo>
                    <a:pt x="9350" y="2090"/>
                  </a:moveTo>
                  <a:cubicBezTo>
                    <a:pt x="9687" y="2090"/>
                    <a:pt x="10025" y="2219"/>
                    <a:pt x="10281" y="2476"/>
                  </a:cubicBezTo>
                  <a:cubicBezTo>
                    <a:pt x="10796" y="2989"/>
                    <a:pt x="10796" y="3825"/>
                    <a:pt x="10281" y="4339"/>
                  </a:cubicBezTo>
                  <a:cubicBezTo>
                    <a:pt x="10023" y="4597"/>
                    <a:pt x="9686" y="4725"/>
                    <a:pt x="9349" y="4725"/>
                  </a:cubicBezTo>
                  <a:cubicBezTo>
                    <a:pt x="9012" y="4725"/>
                    <a:pt x="8675" y="4597"/>
                    <a:pt x="8418" y="4339"/>
                  </a:cubicBezTo>
                  <a:cubicBezTo>
                    <a:pt x="7903" y="3825"/>
                    <a:pt x="7903" y="2989"/>
                    <a:pt x="8418" y="2476"/>
                  </a:cubicBezTo>
                  <a:cubicBezTo>
                    <a:pt x="8675" y="2219"/>
                    <a:pt x="9012" y="2090"/>
                    <a:pt x="9350" y="2090"/>
                  </a:cubicBezTo>
                  <a:close/>
                  <a:moveTo>
                    <a:pt x="7040" y="1"/>
                  </a:moveTo>
                  <a:cubicBezTo>
                    <a:pt x="6633" y="1"/>
                    <a:pt x="6237" y="161"/>
                    <a:pt x="5945" y="454"/>
                  </a:cubicBezTo>
                  <a:lnTo>
                    <a:pt x="605" y="5793"/>
                  </a:lnTo>
                  <a:cubicBezTo>
                    <a:pt x="0" y="6397"/>
                    <a:pt x="0" y="7377"/>
                    <a:pt x="605" y="7981"/>
                  </a:cubicBezTo>
                  <a:lnTo>
                    <a:pt x="4776" y="12152"/>
                  </a:lnTo>
                  <a:cubicBezTo>
                    <a:pt x="5078" y="12454"/>
                    <a:pt x="5474" y="12605"/>
                    <a:pt x="5870" y="12605"/>
                  </a:cubicBezTo>
                  <a:cubicBezTo>
                    <a:pt x="6265" y="12605"/>
                    <a:pt x="6661" y="12454"/>
                    <a:pt x="6962" y="12152"/>
                  </a:cubicBezTo>
                  <a:lnTo>
                    <a:pt x="12302" y="6813"/>
                  </a:lnTo>
                  <a:cubicBezTo>
                    <a:pt x="12655" y="6462"/>
                    <a:pt x="12815" y="5962"/>
                    <a:pt x="12737" y="5472"/>
                  </a:cubicBezTo>
                  <a:lnTo>
                    <a:pt x="12061" y="1266"/>
                  </a:lnTo>
                  <a:cubicBezTo>
                    <a:pt x="12015" y="973"/>
                    <a:pt x="11784" y="742"/>
                    <a:pt x="11491" y="696"/>
                  </a:cubicBezTo>
                  <a:lnTo>
                    <a:pt x="7284" y="20"/>
                  </a:lnTo>
                  <a:cubicBezTo>
                    <a:pt x="7203" y="7"/>
                    <a:pt x="7121" y="1"/>
                    <a:pt x="7040" y="1"/>
                  </a:cubicBezTo>
                  <a:close/>
                </a:path>
              </a:pathLst>
            </a:custGeom>
            <a:solidFill>
              <a:srgbClr val="FFA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2"/>
            <p:cNvSpPr/>
            <p:nvPr/>
          </p:nvSpPr>
          <p:spPr>
            <a:xfrm>
              <a:off x="6159049" y="1831370"/>
              <a:ext cx="226028" cy="224390"/>
            </a:xfrm>
            <a:custGeom>
              <a:rect b="b" l="l" r="r" t="t"/>
              <a:pathLst>
                <a:path extrusionOk="0" h="7263" w="7316">
                  <a:moveTo>
                    <a:pt x="7216" y="1"/>
                  </a:moveTo>
                  <a:lnTo>
                    <a:pt x="0" y="7217"/>
                  </a:lnTo>
                  <a:cubicBezTo>
                    <a:pt x="122" y="7247"/>
                    <a:pt x="247" y="7263"/>
                    <a:pt x="372" y="7263"/>
                  </a:cubicBezTo>
                  <a:cubicBezTo>
                    <a:pt x="766" y="7263"/>
                    <a:pt x="1162" y="7112"/>
                    <a:pt x="1463" y="6810"/>
                  </a:cubicBezTo>
                  <a:lnTo>
                    <a:pt x="6802" y="1468"/>
                  </a:lnTo>
                  <a:cubicBezTo>
                    <a:pt x="7154" y="1117"/>
                    <a:pt x="7315" y="620"/>
                    <a:pt x="7236" y="130"/>
                  </a:cubicBezTo>
                  <a:lnTo>
                    <a:pt x="7216" y="1"/>
                  </a:ln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2"/>
            <p:cNvSpPr/>
            <p:nvPr/>
          </p:nvSpPr>
          <p:spPr>
            <a:xfrm>
              <a:off x="6272155" y="1651005"/>
              <a:ext cx="129141" cy="123796"/>
            </a:xfrm>
            <a:custGeom>
              <a:rect b="b" l="l" r="r" t="t"/>
              <a:pathLst>
                <a:path extrusionOk="0" h="4007" w="4180">
                  <a:moveTo>
                    <a:pt x="3213" y="1"/>
                  </a:moveTo>
                  <a:cubicBezTo>
                    <a:pt x="2988" y="1"/>
                    <a:pt x="2763" y="87"/>
                    <a:pt x="2591" y="259"/>
                  </a:cubicBezTo>
                  <a:lnTo>
                    <a:pt x="344" y="2504"/>
                  </a:lnTo>
                  <a:cubicBezTo>
                    <a:pt x="0" y="2848"/>
                    <a:pt x="0" y="3406"/>
                    <a:pt x="344" y="3748"/>
                  </a:cubicBezTo>
                  <a:cubicBezTo>
                    <a:pt x="516" y="3920"/>
                    <a:pt x="742" y="4006"/>
                    <a:pt x="967" y="4006"/>
                  </a:cubicBezTo>
                  <a:cubicBezTo>
                    <a:pt x="1193" y="4006"/>
                    <a:pt x="1418" y="3920"/>
                    <a:pt x="1590" y="3748"/>
                  </a:cubicBezTo>
                  <a:lnTo>
                    <a:pt x="3835" y="1503"/>
                  </a:lnTo>
                  <a:cubicBezTo>
                    <a:pt x="4179" y="1159"/>
                    <a:pt x="4179" y="603"/>
                    <a:pt x="3835" y="259"/>
                  </a:cubicBezTo>
                  <a:cubicBezTo>
                    <a:pt x="3663" y="87"/>
                    <a:pt x="3438" y="1"/>
                    <a:pt x="3213" y="1"/>
                  </a:cubicBezTo>
                  <a:close/>
                </a:path>
              </a:pathLst>
            </a:custGeom>
            <a:solidFill>
              <a:srgbClr val="423E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2"/>
            <p:cNvSpPr/>
            <p:nvPr/>
          </p:nvSpPr>
          <p:spPr>
            <a:xfrm>
              <a:off x="6066982" y="1817962"/>
              <a:ext cx="58268" cy="51718"/>
            </a:xfrm>
            <a:custGeom>
              <a:rect b="b" l="l" r="r" t="t"/>
              <a:pathLst>
                <a:path extrusionOk="0" h="1674" w="1886">
                  <a:moveTo>
                    <a:pt x="756" y="1"/>
                  </a:moveTo>
                  <a:cubicBezTo>
                    <a:pt x="578" y="1"/>
                    <a:pt x="412" y="60"/>
                    <a:pt x="290" y="182"/>
                  </a:cubicBezTo>
                  <a:cubicBezTo>
                    <a:pt x="1" y="471"/>
                    <a:pt x="61" y="997"/>
                    <a:pt x="423" y="1359"/>
                  </a:cubicBezTo>
                  <a:cubicBezTo>
                    <a:pt x="629" y="1566"/>
                    <a:pt x="891" y="1674"/>
                    <a:pt x="1130" y="1674"/>
                  </a:cubicBezTo>
                  <a:cubicBezTo>
                    <a:pt x="1309" y="1674"/>
                    <a:pt x="1475" y="1614"/>
                    <a:pt x="1598" y="1491"/>
                  </a:cubicBezTo>
                  <a:cubicBezTo>
                    <a:pt x="1885" y="1204"/>
                    <a:pt x="1826" y="676"/>
                    <a:pt x="1465" y="315"/>
                  </a:cubicBezTo>
                  <a:cubicBezTo>
                    <a:pt x="1258" y="108"/>
                    <a:pt x="996" y="1"/>
                    <a:pt x="756"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2"/>
            <p:cNvSpPr/>
            <p:nvPr/>
          </p:nvSpPr>
          <p:spPr>
            <a:xfrm>
              <a:off x="6176597" y="1927577"/>
              <a:ext cx="58206" cy="51718"/>
            </a:xfrm>
            <a:custGeom>
              <a:rect b="b" l="l" r="r" t="t"/>
              <a:pathLst>
                <a:path extrusionOk="0" h="1674" w="1884">
                  <a:moveTo>
                    <a:pt x="756" y="1"/>
                  </a:moveTo>
                  <a:cubicBezTo>
                    <a:pt x="578" y="1"/>
                    <a:pt x="411" y="60"/>
                    <a:pt x="288" y="183"/>
                  </a:cubicBezTo>
                  <a:cubicBezTo>
                    <a:pt x="0" y="470"/>
                    <a:pt x="60" y="998"/>
                    <a:pt x="421" y="1359"/>
                  </a:cubicBezTo>
                  <a:cubicBezTo>
                    <a:pt x="628" y="1566"/>
                    <a:pt x="890" y="1674"/>
                    <a:pt x="1130" y="1674"/>
                  </a:cubicBezTo>
                  <a:cubicBezTo>
                    <a:pt x="1308" y="1674"/>
                    <a:pt x="1474" y="1614"/>
                    <a:pt x="1596" y="1492"/>
                  </a:cubicBezTo>
                  <a:cubicBezTo>
                    <a:pt x="1883" y="1203"/>
                    <a:pt x="1824" y="677"/>
                    <a:pt x="1463" y="316"/>
                  </a:cubicBezTo>
                  <a:cubicBezTo>
                    <a:pt x="1256" y="109"/>
                    <a:pt x="995" y="1"/>
                    <a:pt x="756" y="1"/>
                  </a:cubicBezTo>
                  <a:close/>
                </a:path>
              </a:pathLst>
            </a:custGeom>
            <a:solidFill>
              <a:srgbClr val="191919">
                <a:alpha val="1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2"/>
            <p:cNvSpPr/>
            <p:nvPr/>
          </p:nvSpPr>
          <p:spPr>
            <a:xfrm>
              <a:off x="6116815" y="1825747"/>
              <a:ext cx="21688" cy="20514"/>
            </a:xfrm>
            <a:custGeom>
              <a:rect b="b" l="l" r="r" t="t"/>
              <a:pathLst>
                <a:path extrusionOk="0" h="664" w="702">
                  <a:moveTo>
                    <a:pt x="483" y="0"/>
                  </a:moveTo>
                  <a:cubicBezTo>
                    <a:pt x="433" y="0"/>
                    <a:pt x="382" y="19"/>
                    <a:pt x="344" y="57"/>
                  </a:cubicBezTo>
                  <a:lnTo>
                    <a:pt x="76" y="325"/>
                  </a:lnTo>
                  <a:cubicBezTo>
                    <a:pt x="0" y="401"/>
                    <a:pt x="0" y="527"/>
                    <a:pt x="76" y="606"/>
                  </a:cubicBezTo>
                  <a:cubicBezTo>
                    <a:pt x="115" y="644"/>
                    <a:pt x="165" y="663"/>
                    <a:pt x="216" y="663"/>
                  </a:cubicBezTo>
                  <a:cubicBezTo>
                    <a:pt x="267" y="663"/>
                    <a:pt x="318" y="644"/>
                    <a:pt x="358" y="606"/>
                  </a:cubicBezTo>
                  <a:lnTo>
                    <a:pt x="624" y="339"/>
                  </a:lnTo>
                  <a:cubicBezTo>
                    <a:pt x="702" y="262"/>
                    <a:pt x="702" y="137"/>
                    <a:pt x="624" y="57"/>
                  </a:cubicBezTo>
                  <a:cubicBezTo>
                    <a:pt x="585" y="19"/>
                    <a:pt x="534" y="0"/>
                    <a:pt x="4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2"/>
            <p:cNvSpPr/>
            <p:nvPr/>
          </p:nvSpPr>
          <p:spPr>
            <a:xfrm>
              <a:off x="6201282" y="1911728"/>
              <a:ext cx="23202" cy="20452"/>
            </a:xfrm>
            <a:custGeom>
              <a:rect b="b" l="l" r="r" t="t"/>
              <a:pathLst>
                <a:path extrusionOk="0" h="662" w="751">
                  <a:moveTo>
                    <a:pt x="534" y="0"/>
                  </a:moveTo>
                  <a:cubicBezTo>
                    <a:pt x="484" y="0"/>
                    <a:pt x="433" y="20"/>
                    <a:pt x="393" y="58"/>
                  </a:cubicBezTo>
                  <a:lnTo>
                    <a:pt x="126" y="325"/>
                  </a:lnTo>
                  <a:cubicBezTo>
                    <a:pt x="0" y="451"/>
                    <a:pt x="91" y="662"/>
                    <a:pt x="266" y="662"/>
                  </a:cubicBezTo>
                  <a:cubicBezTo>
                    <a:pt x="268" y="662"/>
                    <a:pt x="270" y="662"/>
                    <a:pt x="272" y="662"/>
                  </a:cubicBezTo>
                  <a:cubicBezTo>
                    <a:pt x="321" y="662"/>
                    <a:pt x="370" y="644"/>
                    <a:pt x="407" y="607"/>
                  </a:cubicBezTo>
                  <a:lnTo>
                    <a:pt x="673" y="339"/>
                  </a:lnTo>
                  <a:cubicBezTo>
                    <a:pt x="751" y="263"/>
                    <a:pt x="751" y="137"/>
                    <a:pt x="673" y="58"/>
                  </a:cubicBezTo>
                  <a:cubicBezTo>
                    <a:pt x="635" y="20"/>
                    <a:pt x="585" y="0"/>
                    <a:pt x="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2"/>
            <p:cNvSpPr/>
            <p:nvPr/>
          </p:nvSpPr>
          <p:spPr>
            <a:xfrm>
              <a:off x="6148143" y="1865478"/>
              <a:ext cx="36240" cy="34973"/>
            </a:xfrm>
            <a:custGeom>
              <a:rect b="b" l="l" r="r" t="t"/>
              <a:pathLst>
                <a:path extrusionOk="0" h="1132" w="1173">
                  <a:moveTo>
                    <a:pt x="232" y="0"/>
                  </a:moveTo>
                  <a:cubicBezTo>
                    <a:pt x="130" y="0"/>
                    <a:pt x="43" y="81"/>
                    <a:pt x="36" y="183"/>
                  </a:cubicBezTo>
                  <a:cubicBezTo>
                    <a:pt x="0" y="702"/>
                    <a:pt x="414" y="1132"/>
                    <a:pt x="924" y="1132"/>
                  </a:cubicBezTo>
                  <a:cubicBezTo>
                    <a:pt x="944" y="1132"/>
                    <a:pt x="963" y="1131"/>
                    <a:pt x="983" y="1130"/>
                  </a:cubicBezTo>
                  <a:cubicBezTo>
                    <a:pt x="1090" y="1122"/>
                    <a:pt x="1173" y="1028"/>
                    <a:pt x="1165" y="918"/>
                  </a:cubicBezTo>
                  <a:cubicBezTo>
                    <a:pt x="1158" y="814"/>
                    <a:pt x="1073" y="735"/>
                    <a:pt x="968" y="735"/>
                  </a:cubicBezTo>
                  <a:cubicBezTo>
                    <a:pt x="964" y="735"/>
                    <a:pt x="959" y="735"/>
                    <a:pt x="954" y="735"/>
                  </a:cubicBezTo>
                  <a:cubicBezTo>
                    <a:pt x="943" y="736"/>
                    <a:pt x="932" y="736"/>
                    <a:pt x="921" y="736"/>
                  </a:cubicBezTo>
                  <a:cubicBezTo>
                    <a:pt x="637" y="736"/>
                    <a:pt x="411" y="497"/>
                    <a:pt x="431" y="212"/>
                  </a:cubicBezTo>
                  <a:cubicBezTo>
                    <a:pt x="440" y="101"/>
                    <a:pt x="358" y="8"/>
                    <a:pt x="248" y="1"/>
                  </a:cubicBezTo>
                  <a:cubicBezTo>
                    <a:pt x="243" y="0"/>
                    <a:pt x="238" y="0"/>
                    <a:pt x="2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2"/>
            <p:cNvSpPr/>
            <p:nvPr/>
          </p:nvSpPr>
          <p:spPr>
            <a:xfrm>
              <a:off x="5982329" y="1714433"/>
              <a:ext cx="264152" cy="347414"/>
            </a:xfrm>
            <a:custGeom>
              <a:rect b="b" l="l" r="r" t="t"/>
              <a:pathLst>
                <a:path extrusionOk="0" h="11245" w="8550">
                  <a:moveTo>
                    <a:pt x="4860" y="1"/>
                  </a:moveTo>
                  <a:cubicBezTo>
                    <a:pt x="4809" y="1"/>
                    <a:pt x="4758" y="20"/>
                    <a:pt x="4720" y="59"/>
                  </a:cubicBezTo>
                  <a:lnTo>
                    <a:pt x="683" y="4094"/>
                  </a:lnTo>
                  <a:cubicBezTo>
                    <a:pt x="1" y="4778"/>
                    <a:pt x="1" y="5880"/>
                    <a:pt x="683" y="6562"/>
                  </a:cubicBezTo>
                  <a:lnTo>
                    <a:pt x="4854" y="10733"/>
                  </a:lnTo>
                  <a:cubicBezTo>
                    <a:pt x="5195" y="11074"/>
                    <a:pt x="5643" y="11245"/>
                    <a:pt x="6091" y="11245"/>
                  </a:cubicBezTo>
                  <a:cubicBezTo>
                    <a:pt x="6538" y="11245"/>
                    <a:pt x="6984" y="11075"/>
                    <a:pt x="7323" y="10735"/>
                  </a:cubicBezTo>
                  <a:lnTo>
                    <a:pt x="8474" y="9586"/>
                  </a:lnTo>
                  <a:cubicBezTo>
                    <a:pt x="8550" y="9508"/>
                    <a:pt x="8550" y="9384"/>
                    <a:pt x="8474" y="9305"/>
                  </a:cubicBezTo>
                  <a:cubicBezTo>
                    <a:pt x="8435" y="9267"/>
                    <a:pt x="8384" y="9248"/>
                    <a:pt x="8334" y="9248"/>
                  </a:cubicBezTo>
                  <a:cubicBezTo>
                    <a:pt x="8283" y="9248"/>
                    <a:pt x="8232" y="9267"/>
                    <a:pt x="8192" y="9305"/>
                  </a:cubicBezTo>
                  <a:lnTo>
                    <a:pt x="7044" y="10455"/>
                  </a:lnTo>
                  <a:cubicBezTo>
                    <a:pt x="6781" y="10717"/>
                    <a:pt x="6435" y="10849"/>
                    <a:pt x="6089" y="10849"/>
                  </a:cubicBezTo>
                  <a:cubicBezTo>
                    <a:pt x="5744" y="10849"/>
                    <a:pt x="5398" y="10717"/>
                    <a:pt x="5134" y="10455"/>
                  </a:cubicBezTo>
                  <a:lnTo>
                    <a:pt x="963" y="6284"/>
                  </a:lnTo>
                  <a:cubicBezTo>
                    <a:pt x="436" y="5757"/>
                    <a:pt x="436" y="4902"/>
                    <a:pt x="963" y="4375"/>
                  </a:cubicBezTo>
                  <a:lnTo>
                    <a:pt x="4999" y="339"/>
                  </a:lnTo>
                  <a:cubicBezTo>
                    <a:pt x="5076" y="262"/>
                    <a:pt x="5076" y="137"/>
                    <a:pt x="4999" y="59"/>
                  </a:cubicBezTo>
                  <a:cubicBezTo>
                    <a:pt x="4961" y="20"/>
                    <a:pt x="4911" y="1"/>
                    <a:pt x="48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2"/>
            <p:cNvSpPr/>
            <p:nvPr/>
          </p:nvSpPr>
          <p:spPr>
            <a:xfrm>
              <a:off x="6143107" y="1644919"/>
              <a:ext cx="264863" cy="350195"/>
            </a:xfrm>
            <a:custGeom>
              <a:rect b="b" l="l" r="r" t="t"/>
              <a:pathLst>
                <a:path extrusionOk="0" h="11335" w="8573">
                  <a:moveTo>
                    <a:pt x="7387" y="396"/>
                  </a:moveTo>
                  <a:cubicBezTo>
                    <a:pt x="7562" y="396"/>
                    <a:pt x="7736" y="463"/>
                    <a:pt x="7870" y="596"/>
                  </a:cubicBezTo>
                  <a:cubicBezTo>
                    <a:pt x="8139" y="861"/>
                    <a:pt x="8139" y="1295"/>
                    <a:pt x="7872" y="1563"/>
                  </a:cubicBezTo>
                  <a:cubicBezTo>
                    <a:pt x="5440" y="3993"/>
                    <a:pt x="5631" y="3806"/>
                    <a:pt x="5594" y="3837"/>
                  </a:cubicBezTo>
                  <a:cubicBezTo>
                    <a:pt x="5463" y="3951"/>
                    <a:pt x="5301" y="4007"/>
                    <a:pt x="5141" y="4007"/>
                  </a:cubicBezTo>
                  <a:cubicBezTo>
                    <a:pt x="4965" y="4007"/>
                    <a:pt x="4791" y="3940"/>
                    <a:pt x="4659" y="3808"/>
                  </a:cubicBezTo>
                  <a:cubicBezTo>
                    <a:pt x="4390" y="3538"/>
                    <a:pt x="4394" y="3105"/>
                    <a:pt x="4659" y="2841"/>
                  </a:cubicBezTo>
                  <a:lnTo>
                    <a:pt x="6904" y="596"/>
                  </a:lnTo>
                  <a:cubicBezTo>
                    <a:pt x="7038" y="463"/>
                    <a:pt x="7212" y="396"/>
                    <a:pt x="7387" y="396"/>
                  </a:cubicBezTo>
                  <a:close/>
                  <a:moveTo>
                    <a:pt x="4113" y="3012"/>
                  </a:moveTo>
                  <a:lnTo>
                    <a:pt x="4113" y="3012"/>
                  </a:lnTo>
                  <a:cubicBezTo>
                    <a:pt x="4001" y="3380"/>
                    <a:pt x="4091" y="3797"/>
                    <a:pt x="4382" y="4089"/>
                  </a:cubicBezTo>
                  <a:cubicBezTo>
                    <a:pt x="4592" y="4298"/>
                    <a:pt x="4868" y="4404"/>
                    <a:pt x="5145" y="4404"/>
                  </a:cubicBezTo>
                  <a:cubicBezTo>
                    <a:pt x="5251" y="4404"/>
                    <a:pt x="5356" y="4389"/>
                    <a:pt x="5458" y="4358"/>
                  </a:cubicBezTo>
                  <a:lnTo>
                    <a:pt x="5458" y="4358"/>
                  </a:lnTo>
                  <a:cubicBezTo>
                    <a:pt x="5410" y="4557"/>
                    <a:pt x="5307" y="4744"/>
                    <a:pt x="5160" y="4892"/>
                  </a:cubicBezTo>
                  <a:cubicBezTo>
                    <a:pt x="4941" y="5111"/>
                    <a:pt x="4654" y="5220"/>
                    <a:pt x="4367" y="5220"/>
                  </a:cubicBezTo>
                  <a:cubicBezTo>
                    <a:pt x="4080" y="5220"/>
                    <a:pt x="3794" y="5111"/>
                    <a:pt x="3576" y="4892"/>
                  </a:cubicBezTo>
                  <a:cubicBezTo>
                    <a:pt x="3138" y="4455"/>
                    <a:pt x="3138" y="3745"/>
                    <a:pt x="3576" y="3308"/>
                  </a:cubicBezTo>
                  <a:cubicBezTo>
                    <a:pt x="3726" y="3158"/>
                    <a:pt x="3910" y="3058"/>
                    <a:pt x="4113" y="3012"/>
                  </a:cubicBezTo>
                  <a:close/>
                  <a:moveTo>
                    <a:pt x="7391" y="0"/>
                  </a:moveTo>
                  <a:cubicBezTo>
                    <a:pt x="7114" y="0"/>
                    <a:pt x="6838" y="105"/>
                    <a:pt x="6627" y="315"/>
                  </a:cubicBezTo>
                  <a:lnTo>
                    <a:pt x="5858" y="1084"/>
                  </a:lnTo>
                  <a:lnTo>
                    <a:pt x="2332" y="517"/>
                  </a:lnTo>
                  <a:cubicBezTo>
                    <a:pt x="2240" y="503"/>
                    <a:pt x="2149" y="495"/>
                    <a:pt x="2057" y="495"/>
                  </a:cubicBezTo>
                  <a:cubicBezTo>
                    <a:pt x="1598" y="495"/>
                    <a:pt x="1151" y="677"/>
                    <a:pt x="823" y="1005"/>
                  </a:cubicBezTo>
                  <a:lnTo>
                    <a:pt x="76" y="1751"/>
                  </a:lnTo>
                  <a:cubicBezTo>
                    <a:pt x="0" y="1827"/>
                    <a:pt x="0" y="1953"/>
                    <a:pt x="76" y="2032"/>
                  </a:cubicBezTo>
                  <a:cubicBezTo>
                    <a:pt x="115" y="2070"/>
                    <a:pt x="165" y="2089"/>
                    <a:pt x="216" y="2089"/>
                  </a:cubicBezTo>
                  <a:cubicBezTo>
                    <a:pt x="266" y="2089"/>
                    <a:pt x="317" y="2070"/>
                    <a:pt x="356" y="2032"/>
                  </a:cubicBezTo>
                  <a:lnTo>
                    <a:pt x="1102" y="1286"/>
                  </a:lnTo>
                  <a:cubicBezTo>
                    <a:pt x="1357" y="1032"/>
                    <a:pt x="1703" y="891"/>
                    <a:pt x="2058" y="891"/>
                  </a:cubicBezTo>
                  <a:cubicBezTo>
                    <a:pt x="2128" y="891"/>
                    <a:pt x="2200" y="896"/>
                    <a:pt x="2270" y="908"/>
                  </a:cubicBezTo>
                  <a:lnTo>
                    <a:pt x="5514" y="1428"/>
                  </a:lnTo>
                  <a:lnTo>
                    <a:pt x="4382" y="2560"/>
                  </a:lnTo>
                  <a:lnTo>
                    <a:pt x="4360" y="2583"/>
                  </a:lnTo>
                  <a:cubicBezTo>
                    <a:pt x="3961" y="2584"/>
                    <a:pt x="3579" y="2744"/>
                    <a:pt x="3298" y="3025"/>
                  </a:cubicBezTo>
                  <a:cubicBezTo>
                    <a:pt x="2706" y="3616"/>
                    <a:pt x="2706" y="4578"/>
                    <a:pt x="3298" y="5169"/>
                  </a:cubicBezTo>
                  <a:cubicBezTo>
                    <a:pt x="3593" y="5464"/>
                    <a:pt x="3981" y="5612"/>
                    <a:pt x="4369" y="5612"/>
                  </a:cubicBezTo>
                  <a:cubicBezTo>
                    <a:pt x="4757" y="5612"/>
                    <a:pt x="5144" y="5464"/>
                    <a:pt x="5440" y="5169"/>
                  </a:cubicBezTo>
                  <a:cubicBezTo>
                    <a:pt x="5722" y="4886"/>
                    <a:pt x="5881" y="4503"/>
                    <a:pt x="5882" y="4107"/>
                  </a:cubicBezTo>
                  <a:cubicBezTo>
                    <a:pt x="5890" y="4099"/>
                    <a:pt x="5900" y="4092"/>
                    <a:pt x="5908" y="4084"/>
                  </a:cubicBezTo>
                  <a:lnTo>
                    <a:pt x="7040" y="2952"/>
                  </a:lnTo>
                  <a:lnTo>
                    <a:pt x="7560" y="6195"/>
                  </a:lnTo>
                  <a:cubicBezTo>
                    <a:pt x="7629" y="6621"/>
                    <a:pt x="7487" y="7056"/>
                    <a:pt x="7182" y="7364"/>
                  </a:cubicBezTo>
                  <a:lnTo>
                    <a:pt x="3549" y="10995"/>
                  </a:lnTo>
                  <a:cubicBezTo>
                    <a:pt x="3424" y="11121"/>
                    <a:pt x="3515" y="11335"/>
                    <a:pt x="3690" y="11335"/>
                  </a:cubicBezTo>
                  <a:cubicBezTo>
                    <a:pt x="3741" y="11335"/>
                    <a:pt x="3790" y="11315"/>
                    <a:pt x="3830" y="11277"/>
                  </a:cubicBezTo>
                  <a:lnTo>
                    <a:pt x="7463" y="7644"/>
                  </a:lnTo>
                  <a:cubicBezTo>
                    <a:pt x="7857" y="7249"/>
                    <a:pt x="8041" y="6685"/>
                    <a:pt x="7952" y="6133"/>
                  </a:cubicBezTo>
                  <a:lnTo>
                    <a:pt x="7385" y="2607"/>
                  </a:lnTo>
                  <a:lnTo>
                    <a:pt x="8154" y="1839"/>
                  </a:lnTo>
                  <a:cubicBezTo>
                    <a:pt x="8573" y="1421"/>
                    <a:pt x="8573" y="736"/>
                    <a:pt x="8153" y="315"/>
                  </a:cubicBezTo>
                  <a:cubicBezTo>
                    <a:pt x="7943" y="105"/>
                    <a:pt x="7667" y="0"/>
                    <a:pt x="7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pic>
        <p:nvPicPr>
          <p:cNvPr id="1860" name="Google Shape;1860;p43"/>
          <p:cNvPicPr preferRelativeResize="0"/>
          <p:nvPr/>
        </p:nvPicPr>
        <p:blipFill>
          <a:blip r:embed="rId3">
            <a:alphaModFix/>
          </a:blip>
          <a:stretch>
            <a:fillRect/>
          </a:stretch>
        </p:blipFill>
        <p:spPr>
          <a:xfrm>
            <a:off x="2941025" y="857250"/>
            <a:ext cx="3429000" cy="342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44"/>
          <p:cNvSpPr txBox="1"/>
          <p:nvPr>
            <p:ph type="title"/>
          </p:nvPr>
        </p:nvSpPr>
        <p:spPr>
          <a:xfrm>
            <a:off x="310896"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solutions</a:t>
            </a:r>
            <a:endParaRPr/>
          </a:p>
        </p:txBody>
      </p:sp>
      <p:pic>
        <p:nvPicPr>
          <p:cNvPr id="1866" name="Google Shape;1866;p44"/>
          <p:cNvPicPr preferRelativeResize="0"/>
          <p:nvPr/>
        </p:nvPicPr>
        <p:blipFill rotWithShape="1">
          <a:blip r:embed="rId3">
            <a:alphaModFix/>
          </a:blip>
          <a:srcRect b="45370" l="53512" r="22183" t="35593"/>
          <a:stretch/>
        </p:blipFill>
        <p:spPr>
          <a:xfrm>
            <a:off x="1318825" y="1320400"/>
            <a:ext cx="2092375" cy="16387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45"/>
          <p:cNvSpPr txBox="1"/>
          <p:nvPr>
            <p:ph type="title"/>
          </p:nvPr>
        </p:nvSpPr>
        <p:spPr>
          <a:xfrm>
            <a:off x="310896" y="445025"/>
            <a:ext cx="85221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solutions</a:t>
            </a:r>
            <a:endParaRPr/>
          </a:p>
        </p:txBody>
      </p:sp>
      <p:pic>
        <p:nvPicPr>
          <p:cNvPr id="1872" name="Google Shape;1872;p45"/>
          <p:cNvPicPr preferRelativeResize="0"/>
          <p:nvPr/>
        </p:nvPicPr>
        <p:blipFill rotWithShape="1">
          <a:blip r:embed="rId3">
            <a:alphaModFix/>
          </a:blip>
          <a:srcRect b="45370" l="53512" r="22183" t="35593"/>
          <a:stretch/>
        </p:blipFill>
        <p:spPr>
          <a:xfrm>
            <a:off x="1318825" y="1320400"/>
            <a:ext cx="2092375" cy="1638748"/>
          </a:xfrm>
          <a:prstGeom prst="rect">
            <a:avLst/>
          </a:prstGeom>
          <a:noFill/>
          <a:ln>
            <a:noFill/>
          </a:ln>
        </p:spPr>
      </p:pic>
      <p:pic>
        <p:nvPicPr>
          <p:cNvPr id="1873" name="Google Shape;1873;p45"/>
          <p:cNvPicPr preferRelativeResize="0"/>
          <p:nvPr/>
        </p:nvPicPr>
        <p:blipFill rotWithShape="1">
          <a:blip r:embed="rId4">
            <a:alphaModFix/>
          </a:blip>
          <a:srcRect b="35204" l="15365" r="57843" t="44025"/>
          <a:stretch/>
        </p:blipFill>
        <p:spPr>
          <a:xfrm>
            <a:off x="1431387" y="3095580"/>
            <a:ext cx="1867254" cy="1447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te Pastel Grid Backgrounds for Social Media by Slidesgo">
  <a:themeElements>
    <a:clrScheme name="Simple Light">
      <a:dk1>
        <a:srgbClr val="4E248B"/>
      </a:dk1>
      <a:lt1>
        <a:srgbClr val="9A77FD"/>
      </a:lt1>
      <a:dk2>
        <a:srgbClr val="BB9EF9"/>
      </a:dk2>
      <a:lt2>
        <a:srgbClr val="FFCE88"/>
      </a:lt2>
      <a:accent1>
        <a:srgbClr val="F8E991"/>
      </a:accent1>
      <a:accent2>
        <a:srgbClr val="D5FFBB"/>
      </a:accent2>
      <a:accent3>
        <a:srgbClr val="F0A8FF"/>
      </a:accent3>
      <a:accent4>
        <a:srgbClr val="D5FFFB"/>
      </a:accent4>
      <a:accent5>
        <a:srgbClr val="FFFFFF"/>
      </a:accent5>
      <a:accent6>
        <a:srgbClr val="FFFFFF"/>
      </a:accent6>
      <a:hlink>
        <a:srgbClr val="4E248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